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5999738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7" userDrawn="1">
          <p15:clr>
            <a:srgbClr val="A4A3A4"/>
          </p15:clr>
        </p15:guide>
        <p15:guide id="2" pos="113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173" y="-480"/>
      </p:cViewPr>
      <p:guideLst>
        <p:guide orient="horz" pos="7937"/>
        <p:guide pos="113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0">
                  <c:v>Lorem</c:v>
                </c:pt>
                <c:pt idx="1">
                  <c:v>Ipsum</c:v>
                </c:pt>
                <c:pt idx="2">
                  <c:v>Doloro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8E-4B4F-B141-4AA07DFDEBF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0">
                  <c:v>Lorem</c:v>
                </c:pt>
                <c:pt idx="1">
                  <c:v>Ipsum</c:v>
                </c:pt>
                <c:pt idx="2">
                  <c:v>Doloro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8E-4B4F-B141-4AA07DFDEBF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0">
                  <c:v>Lorem</c:v>
                </c:pt>
                <c:pt idx="1">
                  <c:v>Ipsum</c:v>
                </c:pt>
                <c:pt idx="2">
                  <c:v>Doloro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8E-4B4F-B141-4AA07DFDEB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62565535"/>
        <c:axId val="1571683823"/>
      </c:barChart>
      <c:catAx>
        <c:axId val="136256553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71683823"/>
        <c:crosses val="autoZero"/>
        <c:auto val="1"/>
        <c:lblAlgn val="ctr"/>
        <c:lblOffset val="100"/>
        <c:noMultiLvlLbl val="0"/>
      </c:catAx>
      <c:valAx>
        <c:axId val="15716838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62565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AD639-F5CC-45F2-8DA1-07EA0859436A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l-PL"/>
        </a:p>
      </dgm:t>
    </dgm:pt>
    <dgm:pt modelId="{A8AECF16-67C9-4953-81A9-82F030562466}">
      <dgm:prSet phldrT="[Tekst]" custT="1"/>
      <dgm:spPr>
        <a:solidFill>
          <a:srgbClr val="C00D0D"/>
        </a:solidFill>
        <a:ln>
          <a:noFill/>
        </a:ln>
      </dgm:spPr>
      <dgm:t>
        <a:bodyPr/>
        <a:lstStyle/>
        <a:p>
          <a:r>
            <a:rPr lang="pl-PL" sz="3200" b="0" dirty="0" err="1">
              <a:latin typeface="Arial" panose="020B0604020202020204" pitchFamily="34" charset="0"/>
              <a:cs typeface="Arial" panose="020B0604020202020204" pitchFamily="34" charset="0"/>
            </a:rPr>
            <a:t>Lorem</a:t>
          </a:r>
          <a:r>
            <a:rPr lang="pl-PL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sz="3200" b="0" dirty="0" err="1">
              <a:latin typeface="Arial" panose="020B0604020202020204" pitchFamily="34" charset="0"/>
              <a:cs typeface="Arial" panose="020B0604020202020204" pitchFamily="34" charset="0"/>
            </a:rPr>
            <a:t>doloro</a:t>
          </a:r>
          <a:endParaRPr lang="pl-PL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A32D4E-AF4E-4EB4-823C-4BFE40AFFCB5}" type="parTrans" cxnId="{9FC9DE6B-8A59-47E3-88CD-2649ADD8B338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0063D9-CCC1-4D13-800B-73578345EC04}" type="sibTrans" cxnId="{9FC9DE6B-8A59-47E3-88CD-2649ADD8B338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E090BE-2A54-40E1-ABC4-3EB409AC22B5}">
      <dgm:prSet phldrT="[Tekst]" custT="1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cons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fr-FR" sz="2000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t</a:t>
          </a:r>
          <a:endParaRPr lang="pl-PL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94C08D-6795-4D1F-8982-80DD2B88AB0F}" type="parTrans" cxnId="{7A387573-1ACB-421A-A703-D62CF701A620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59C2D-4964-4552-A78C-49F79A3D5170}" type="sibTrans" cxnId="{7A387573-1ACB-421A-A703-D62CF701A620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D98939-E3B5-40D4-9885-2C33F7084974}">
      <dgm:prSet phldrT="[Teks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fr-FR" sz="2000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adipiscing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2A1140-9E3A-4C1B-9859-BEE58E8AF8A0}" type="parTrans" cxnId="{6ACA6B96-BA8B-4459-A4FD-4902C3809FF6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DFE9E9-F949-4DF8-9546-CF84C4F77D52}" type="sibTrans" cxnId="{6ACA6B96-BA8B-4459-A4FD-4902C3809FF6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64BF51-9187-471C-B40D-11207AD19744}">
      <dgm:prSet phldrT="[Tekst]" custT="1"/>
      <dgm:spPr>
        <a:solidFill>
          <a:srgbClr val="003964"/>
        </a:solidFill>
        <a:ln>
          <a:noFill/>
        </a:ln>
      </dgm:spPr>
      <dgm:t>
        <a:bodyPr/>
        <a:lstStyle/>
        <a:p>
          <a:r>
            <a:rPr lang="pl-PL" sz="3200" b="0" dirty="0" err="1">
              <a:latin typeface="Arial" panose="020B0604020202020204" pitchFamily="34" charset="0"/>
              <a:cs typeface="Arial" panose="020B0604020202020204" pitchFamily="34" charset="0"/>
            </a:rPr>
            <a:t>Doloro</a:t>
          </a:r>
          <a:r>
            <a:rPr lang="pl-PL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sz="3200" b="0" dirty="0" err="1">
              <a:latin typeface="Arial" panose="020B0604020202020204" pitchFamily="34" charset="0"/>
              <a:cs typeface="Arial" panose="020B0604020202020204" pitchFamily="34" charset="0"/>
            </a:rPr>
            <a:t>lorem</a:t>
          </a:r>
          <a:endParaRPr lang="pl-PL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01E3CC-67D5-43E8-9A3C-8A2634695535}" type="parTrans" cxnId="{807352AF-5F50-43B1-B880-70F972D31FC6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3D180E-6F00-4B09-A8DB-052C9C54A338}" type="sibTrans" cxnId="{807352AF-5F50-43B1-B880-70F972D31FC6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6A274E-3294-451E-B339-D9AB32152DDA}">
      <dgm:prSet phldrT="[Tekst]"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fr-FR" sz="2000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adipiscing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7C8518-0445-4215-A4AC-61FB64E566EC}" type="parTrans" cxnId="{21406F26-FA1D-4513-90A7-7A1F5CFC95BE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0E80FA-EFC4-4EE5-95D0-16F2A7E4A19C}" type="sibTrans" cxnId="{21406F26-FA1D-4513-90A7-7A1F5CFC95BE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80E454-FB7C-420F-9BB6-8C64EA51666A}">
      <dgm:prSet phldrT="[Tekst]"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cons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fr-FR" sz="2000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F22F2D-14F0-4D81-AB71-75D9985E7256}" type="parTrans" cxnId="{4B3FD5F8-8AD1-4199-A1BD-F70A1FD9CE02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2CD56C-C6A9-4A20-83E2-8BF245C40EA7}" type="sibTrans" cxnId="{4B3FD5F8-8AD1-4199-A1BD-F70A1FD9CE02}">
      <dgm:prSet/>
      <dgm:spPr/>
      <dgm:t>
        <a:bodyPr/>
        <a:lstStyle/>
        <a:p>
          <a:endParaRPr lang="pl-PL" sz="2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E55E1D-3DE4-440D-97CB-731FF1160683}" type="pres">
      <dgm:prSet presAssocID="{F89AD639-F5CC-45F2-8DA1-07EA0859436A}" presName="list" presStyleCnt="0">
        <dgm:presLayoutVars>
          <dgm:dir/>
          <dgm:animLvl val="lvl"/>
        </dgm:presLayoutVars>
      </dgm:prSet>
      <dgm:spPr/>
    </dgm:pt>
    <dgm:pt modelId="{83AC24ED-3B8A-48C8-9A22-014436415C7C}" type="pres">
      <dgm:prSet presAssocID="{A8AECF16-67C9-4953-81A9-82F030562466}" presName="posSpace" presStyleCnt="0"/>
      <dgm:spPr/>
    </dgm:pt>
    <dgm:pt modelId="{CAF99F0A-D654-4869-9603-AD0539CEC16E}" type="pres">
      <dgm:prSet presAssocID="{A8AECF16-67C9-4953-81A9-82F030562466}" presName="vertFlow" presStyleCnt="0"/>
      <dgm:spPr/>
    </dgm:pt>
    <dgm:pt modelId="{4E58E202-8324-4703-B041-76B4FBB06331}" type="pres">
      <dgm:prSet presAssocID="{A8AECF16-67C9-4953-81A9-82F030562466}" presName="topSpace" presStyleCnt="0"/>
      <dgm:spPr/>
    </dgm:pt>
    <dgm:pt modelId="{3E0029EF-1F9D-4BB4-BB52-83957B719822}" type="pres">
      <dgm:prSet presAssocID="{A8AECF16-67C9-4953-81A9-82F030562466}" presName="firstComp" presStyleCnt="0"/>
      <dgm:spPr/>
    </dgm:pt>
    <dgm:pt modelId="{9D3B431D-88CA-46BD-8CEE-7E4873667A55}" type="pres">
      <dgm:prSet presAssocID="{A8AECF16-67C9-4953-81A9-82F030562466}" presName="firstChild" presStyleLbl="bgAccFollowNode1" presStyleIdx="0" presStyleCnt="4"/>
      <dgm:spPr/>
    </dgm:pt>
    <dgm:pt modelId="{B4540B0A-D099-4250-AFFA-39D443CFA517}" type="pres">
      <dgm:prSet presAssocID="{A8AECF16-67C9-4953-81A9-82F030562466}" presName="firstChildTx" presStyleLbl="bgAccFollowNode1" presStyleIdx="0" presStyleCnt="4">
        <dgm:presLayoutVars>
          <dgm:bulletEnabled val="1"/>
        </dgm:presLayoutVars>
      </dgm:prSet>
      <dgm:spPr/>
    </dgm:pt>
    <dgm:pt modelId="{D8ECC86E-FCD7-4DEC-BB8A-7433A5A1CB3F}" type="pres">
      <dgm:prSet presAssocID="{80D98939-E3B5-40D4-9885-2C33F7084974}" presName="comp" presStyleCnt="0"/>
      <dgm:spPr/>
    </dgm:pt>
    <dgm:pt modelId="{7B1B7D0E-4142-4B43-A6C9-01E3600B4B6A}" type="pres">
      <dgm:prSet presAssocID="{80D98939-E3B5-40D4-9885-2C33F7084974}" presName="child" presStyleLbl="bgAccFollowNode1" presStyleIdx="1" presStyleCnt="4"/>
      <dgm:spPr/>
    </dgm:pt>
    <dgm:pt modelId="{CB651EFD-4205-4AD0-87E8-8069A4B51A02}" type="pres">
      <dgm:prSet presAssocID="{80D98939-E3B5-40D4-9885-2C33F7084974}" presName="childTx" presStyleLbl="bgAccFollowNode1" presStyleIdx="1" presStyleCnt="4">
        <dgm:presLayoutVars>
          <dgm:bulletEnabled val="1"/>
        </dgm:presLayoutVars>
      </dgm:prSet>
      <dgm:spPr/>
    </dgm:pt>
    <dgm:pt modelId="{D43F335A-0A6B-409E-9A12-3289D88A127C}" type="pres">
      <dgm:prSet presAssocID="{A8AECF16-67C9-4953-81A9-82F030562466}" presName="negSpace" presStyleCnt="0"/>
      <dgm:spPr/>
    </dgm:pt>
    <dgm:pt modelId="{C1A4BB10-360F-4597-B5CC-C81683C4E847}" type="pres">
      <dgm:prSet presAssocID="{A8AECF16-67C9-4953-81A9-82F030562466}" presName="circle" presStyleLbl="node1" presStyleIdx="0" presStyleCnt="2"/>
      <dgm:spPr/>
    </dgm:pt>
    <dgm:pt modelId="{1336E02D-4E9B-402A-BC8B-13A1C7C09C04}" type="pres">
      <dgm:prSet presAssocID="{680063D9-CCC1-4D13-800B-73578345EC04}" presName="transSpace" presStyleCnt="0"/>
      <dgm:spPr/>
    </dgm:pt>
    <dgm:pt modelId="{EF9B5C40-850B-485A-912E-444FAAC5E390}" type="pres">
      <dgm:prSet presAssocID="{9C64BF51-9187-471C-B40D-11207AD19744}" presName="posSpace" presStyleCnt="0"/>
      <dgm:spPr/>
    </dgm:pt>
    <dgm:pt modelId="{4D17FFE8-B314-483A-B753-8ECC91709763}" type="pres">
      <dgm:prSet presAssocID="{9C64BF51-9187-471C-B40D-11207AD19744}" presName="vertFlow" presStyleCnt="0"/>
      <dgm:spPr/>
    </dgm:pt>
    <dgm:pt modelId="{1A78A5B1-1F01-4FE3-87BB-5EF5B3A71818}" type="pres">
      <dgm:prSet presAssocID="{9C64BF51-9187-471C-B40D-11207AD19744}" presName="topSpace" presStyleCnt="0"/>
      <dgm:spPr/>
    </dgm:pt>
    <dgm:pt modelId="{FFC15437-5EF0-47F0-8F87-17873D688FC7}" type="pres">
      <dgm:prSet presAssocID="{9C64BF51-9187-471C-B40D-11207AD19744}" presName="firstComp" presStyleCnt="0"/>
      <dgm:spPr/>
    </dgm:pt>
    <dgm:pt modelId="{697F39F0-0396-46B7-9089-C763459AB183}" type="pres">
      <dgm:prSet presAssocID="{9C64BF51-9187-471C-B40D-11207AD19744}" presName="firstChild" presStyleLbl="bgAccFollowNode1" presStyleIdx="2" presStyleCnt="4"/>
      <dgm:spPr/>
    </dgm:pt>
    <dgm:pt modelId="{5ABA5CCE-1BFA-46B4-A679-7AC5EFF04AEF}" type="pres">
      <dgm:prSet presAssocID="{9C64BF51-9187-471C-B40D-11207AD19744}" presName="firstChildTx" presStyleLbl="bgAccFollowNode1" presStyleIdx="2" presStyleCnt="4">
        <dgm:presLayoutVars>
          <dgm:bulletEnabled val="1"/>
        </dgm:presLayoutVars>
      </dgm:prSet>
      <dgm:spPr/>
    </dgm:pt>
    <dgm:pt modelId="{E9D76759-E700-48E2-AC7B-CC5725373A88}" type="pres">
      <dgm:prSet presAssocID="{4280E454-FB7C-420F-9BB6-8C64EA51666A}" presName="comp" presStyleCnt="0"/>
      <dgm:spPr/>
    </dgm:pt>
    <dgm:pt modelId="{7F3B8A8E-2055-416C-9615-E8A729787F0F}" type="pres">
      <dgm:prSet presAssocID="{4280E454-FB7C-420F-9BB6-8C64EA51666A}" presName="child" presStyleLbl="bgAccFollowNode1" presStyleIdx="3" presStyleCnt="4"/>
      <dgm:spPr/>
    </dgm:pt>
    <dgm:pt modelId="{173BDC4B-D718-42C7-8B8E-B834DA10A507}" type="pres">
      <dgm:prSet presAssocID="{4280E454-FB7C-420F-9BB6-8C64EA51666A}" presName="childTx" presStyleLbl="bgAccFollowNode1" presStyleIdx="3" presStyleCnt="4">
        <dgm:presLayoutVars>
          <dgm:bulletEnabled val="1"/>
        </dgm:presLayoutVars>
      </dgm:prSet>
      <dgm:spPr/>
    </dgm:pt>
    <dgm:pt modelId="{92660B44-8923-4B04-A32E-145DDF05C17F}" type="pres">
      <dgm:prSet presAssocID="{9C64BF51-9187-471C-B40D-11207AD19744}" presName="negSpace" presStyleCnt="0"/>
      <dgm:spPr/>
    </dgm:pt>
    <dgm:pt modelId="{40184D9A-4896-4F13-A9C4-DF7205FD78BD}" type="pres">
      <dgm:prSet presAssocID="{9C64BF51-9187-471C-B40D-11207AD19744}" presName="circle" presStyleLbl="node1" presStyleIdx="1" presStyleCnt="2"/>
      <dgm:spPr/>
    </dgm:pt>
  </dgm:ptLst>
  <dgm:cxnLst>
    <dgm:cxn modelId="{21406F26-FA1D-4513-90A7-7A1F5CFC95BE}" srcId="{9C64BF51-9187-471C-B40D-11207AD19744}" destId="{466A274E-3294-451E-B339-D9AB32152DDA}" srcOrd="0" destOrd="0" parTransId="{FB7C8518-0445-4215-A4AC-61FB64E566EC}" sibTransId="{820E80FA-EFC4-4EE5-95D0-16F2A7E4A19C}"/>
    <dgm:cxn modelId="{B035335B-D891-4F5D-985E-7187028B538E}" type="presOf" srcId="{466A274E-3294-451E-B339-D9AB32152DDA}" destId="{5ABA5CCE-1BFA-46B4-A679-7AC5EFF04AEF}" srcOrd="1" destOrd="0" presId="urn:microsoft.com/office/officeart/2005/8/layout/hList9"/>
    <dgm:cxn modelId="{9FC9DE6B-8A59-47E3-88CD-2649ADD8B338}" srcId="{F89AD639-F5CC-45F2-8DA1-07EA0859436A}" destId="{A8AECF16-67C9-4953-81A9-82F030562466}" srcOrd="0" destOrd="0" parTransId="{CFA32D4E-AF4E-4EB4-823C-4BFE40AFFCB5}" sibTransId="{680063D9-CCC1-4D13-800B-73578345EC04}"/>
    <dgm:cxn modelId="{7A387573-1ACB-421A-A703-D62CF701A620}" srcId="{A8AECF16-67C9-4953-81A9-82F030562466}" destId="{37E090BE-2A54-40E1-ABC4-3EB409AC22B5}" srcOrd="0" destOrd="0" parTransId="{EA94C08D-6795-4D1F-8982-80DD2B88AB0F}" sibTransId="{2F159C2D-4964-4552-A78C-49F79A3D5170}"/>
    <dgm:cxn modelId="{75ED0E54-5BDC-4C58-854A-FBAF62DAF6A3}" type="presOf" srcId="{466A274E-3294-451E-B339-D9AB32152DDA}" destId="{697F39F0-0396-46B7-9089-C763459AB183}" srcOrd="0" destOrd="0" presId="urn:microsoft.com/office/officeart/2005/8/layout/hList9"/>
    <dgm:cxn modelId="{3937B574-C262-445C-AAA7-D614AA9D075D}" type="presOf" srcId="{4280E454-FB7C-420F-9BB6-8C64EA51666A}" destId="{7F3B8A8E-2055-416C-9615-E8A729787F0F}" srcOrd="0" destOrd="0" presId="urn:microsoft.com/office/officeart/2005/8/layout/hList9"/>
    <dgm:cxn modelId="{C226D555-45C0-4107-8721-907071D85EE9}" type="presOf" srcId="{9C64BF51-9187-471C-B40D-11207AD19744}" destId="{40184D9A-4896-4F13-A9C4-DF7205FD78BD}" srcOrd="0" destOrd="0" presId="urn:microsoft.com/office/officeart/2005/8/layout/hList9"/>
    <dgm:cxn modelId="{BCADC778-816A-47C7-80A1-4E1FD12ACA35}" type="presOf" srcId="{80D98939-E3B5-40D4-9885-2C33F7084974}" destId="{CB651EFD-4205-4AD0-87E8-8069A4B51A02}" srcOrd="1" destOrd="0" presId="urn:microsoft.com/office/officeart/2005/8/layout/hList9"/>
    <dgm:cxn modelId="{8B623381-C5AA-4B06-8D15-0E0D2EE7A4DE}" type="presOf" srcId="{37E090BE-2A54-40E1-ABC4-3EB409AC22B5}" destId="{9D3B431D-88CA-46BD-8CEE-7E4873667A55}" srcOrd="0" destOrd="0" presId="urn:microsoft.com/office/officeart/2005/8/layout/hList9"/>
    <dgm:cxn modelId="{422BCC88-42A2-4C69-AF9E-59381D4B0CF4}" type="presOf" srcId="{80D98939-E3B5-40D4-9885-2C33F7084974}" destId="{7B1B7D0E-4142-4B43-A6C9-01E3600B4B6A}" srcOrd="0" destOrd="0" presId="urn:microsoft.com/office/officeart/2005/8/layout/hList9"/>
    <dgm:cxn modelId="{6ACA6B96-BA8B-4459-A4FD-4902C3809FF6}" srcId="{A8AECF16-67C9-4953-81A9-82F030562466}" destId="{80D98939-E3B5-40D4-9885-2C33F7084974}" srcOrd="1" destOrd="0" parTransId="{112A1140-9E3A-4C1B-9859-BEE58E8AF8A0}" sibTransId="{8ADFE9E9-F949-4DF8-9546-CF84C4F77D52}"/>
    <dgm:cxn modelId="{51A0E1AC-1199-404C-BF6E-4B45940BEB96}" type="presOf" srcId="{4280E454-FB7C-420F-9BB6-8C64EA51666A}" destId="{173BDC4B-D718-42C7-8B8E-B834DA10A507}" srcOrd="1" destOrd="0" presId="urn:microsoft.com/office/officeart/2005/8/layout/hList9"/>
    <dgm:cxn modelId="{807352AF-5F50-43B1-B880-70F972D31FC6}" srcId="{F89AD639-F5CC-45F2-8DA1-07EA0859436A}" destId="{9C64BF51-9187-471C-B40D-11207AD19744}" srcOrd="1" destOrd="0" parTransId="{FF01E3CC-67D5-43E8-9A3C-8A2634695535}" sibTransId="{693D180E-6F00-4B09-A8DB-052C9C54A338}"/>
    <dgm:cxn modelId="{4F84A1BE-DA34-4232-83EA-751B31E2AF5C}" type="presOf" srcId="{A8AECF16-67C9-4953-81A9-82F030562466}" destId="{C1A4BB10-360F-4597-B5CC-C81683C4E847}" srcOrd="0" destOrd="0" presId="urn:microsoft.com/office/officeart/2005/8/layout/hList9"/>
    <dgm:cxn modelId="{78B2F6D2-303C-494C-9211-5670EFEC3D5E}" type="presOf" srcId="{F89AD639-F5CC-45F2-8DA1-07EA0859436A}" destId="{33E55E1D-3DE4-440D-97CB-731FF1160683}" srcOrd="0" destOrd="0" presId="urn:microsoft.com/office/officeart/2005/8/layout/hList9"/>
    <dgm:cxn modelId="{4B3FD5F8-8AD1-4199-A1BD-F70A1FD9CE02}" srcId="{9C64BF51-9187-471C-B40D-11207AD19744}" destId="{4280E454-FB7C-420F-9BB6-8C64EA51666A}" srcOrd="1" destOrd="0" parTransId="{50F22F2D-14F0-4D81-AB71-75D9985E7256}" sibTransId="{3B2CD56C-C6A9-4A20-83E2-8BF245C40EA7}"/>
    <dgm:cxn modelId="{91AA29FD-9367-493F-BEF4-DDB47DA85BB6}" type="presOf" srcId="{37E090BE-2A54-40E1-ABC4-3EB409AC22B5}" destId="{B4540B0A-D099-4250-AFFA-39D443CFA517}" srcOrd="1" destOrd="0" presId="urn:microsoft.com/office/officeart/2005/8/layout/hList9"/>
    <dgm:cxn modelId="{4940FEDD-AFFB-4941-9E72-BB997E7B814C}" type="presParOf" srcId="{33E55E1D-3DE4-440D-97CB-731FF1160683}" destId="{83AC24ED-3B8A-48C8-9A22-014436415C7C}" srcOrd="0" destOrd="0" presId="urn:microsoft.com/office/officeart/2005/8/layout/hList9"/>
    <dgm:cxn modelId="{810B1F3C-7DC7-41A9-AEE5-7F28C8629118}" type="presParOf" srcId="{33E55E1D-3DE4-440D-97CB-731FF1160683}" destId="{CAF99F0A-D654-4869-9603-AD0539CEC16E}" srcOrd="1" destOrd="0" presId="urn:microsoft.com/office/officeart/2005/8/layout/hList9"/>
    <dgm:cxn modelId="{9FED7EF7-8877-44A1-9E4C-482F3FFF7A60}" type="presParOf" srcId="{CAF99F0A-D654-4869-9603-AD0539CEC16E}" destId="{4E58E202-8324-4703-B041-76B4FBB06331}" srcOrd="0" destOrd="0" presId="urn:microsoft.com/office/officeart/2005/8/layout/hList9"/>
    <dgm:cxn modelId="{93A4A231-158F-4018-B555-6584867353D8}" type="presParOf" srcId="{CAF99F0A-D654-4869-9603-AD0539CEC16E}" destId="{3E0029EF-1F9D-4BB4-BB52-83957B719822}" srcOrd="1" destOrd="0" presId="urn:microsoft.com/office/officeart/2005/8/layout/hList9"/>
    <dgm:cxn modelId="{A6705980-B611-406D-86CB-BE998ECCCB9A}" type="presParOf" srcId="{3E0029EF-1F9D-4BB4-BB52-83957B719822}" destId="{9D3B431D-88CA-46BD-8CEE-7E4873667A55}" srcOrd="0" destOrd="0" presId="urn:microsoft.com/office/officeart/2005/8/layout/hList9"/>
    <dgm:cxn modelId="{1C1F7937-9FFB-4609-BAF9-2F4BB2254659}" type="presParOf" srcId="{3E0029EF-1F9D-4BB4-BB52-83957B719822}" destId="{B4540B0A-D099-4250-AFFA-39D443CFA517}" srcOrd="1" destOrd="0" presId="urn:microsoft.com/office/officeart/2005/8/layout/hList9"/>
    <dgm:cxn modelId="{BDEF0C8A-8089-4B96-AAD8-287343F4E309}" type="presParOf" srcId="{CAF99F0A-D654-4869-9603-AD0539CEC16E}" destId="{D8ECC86E-FCD7-4DEC-BB8A-7433A5A1CB3F}" srcOrd="2" destOrd="0" presId="urn:microsoft.com/office/officeart/2005/8/layout/hList9"/>
    <dgm:cxn modelId="{1F64BD21-71B3-4D3D-9944-FF654D5A052B}" type="presParOf" srcId="{D8ECC86E-FCD7-4DEC-BB8A-7433A5A1CB3F}" destId="{7B1B7D0E-4142-4B43-A6C9-01E3600B4B6A}" srcOrd="0" destOrd="0" presId="urn:microsoft.com/office/officeart/2005/8/layout/hList9"/>
    <dgm:cxn modelId="{7A21D01D-E685-4853-9C08-4BE2BBF85B33}" type="presParOf" srcId="{D8ECC86E-FCD7-4DEC-BB8A-7433A5A1CB3F}" destId="{CB651EFD-4205-4AD0-87E8-8069A4B51A02}" srcOrd="1" destOrd="0" presId="urn:microsoft.com/office/officeart/2005/8/layout/hList9"/>
    <dgm:cxn modelId="{96B4C490-A1DC-4E13-9ED7-C251F288EDD0}" type="presParOf" srcId="{33E55E1D-3DE4-440D-97CB-731FF1160683}" destId="{D43F335A-0A6B-409E-9A12-3289D88A127C}" srcOrd="2" destOrd="0" presId="urn:microsoft.com/office/officeart/2005/8/layout/hList9"/>
    <dgm:cxn modelId="{B5BC0FF1-45F3-4503-911D-18A04E0D8E40}" type="presParOf" srcId="{33E55E1D-3DE4-440D-97CB-731FF1160683}" destId="{C1A4BB10-360F-4597-B5CC-C81683C4E847}" srcOrd="3" destOrd="0" presId="urn:microsoft.com/office/officeart/2005/8/layout/hList9"/>
    <dgm:cxn modelId="{885673FC-3153-4B15-89F7-E94534EEED25}" type="presParOf" srcId="{33E55E1D-3DE4-440D-97CB-731FF1160683}" destId="{1336E02D-4E9B-402A-BC8B-13A1C7C09C04}" srcOrd="4" destOrd="0" presId="urn:microsoft.com/office/officeart/2005/8/layout/hList9"/>
    <dgm:cxn modelId="{6A32244C-3467-4882-98A9-686D634E8E2D}" type="presParOf" srcId="{33E55E1D-3DE4-440D-97CB-731FF1160683}" destId="{EF9B5C40-850B-485A-912E-444FAAC5E390}" srcOrd="5" destOrd="0" presId="urn:microsoft.com/office/officeart/2005/8/layout/hList9"/>
    <dgm:cxn modelId="{E3625AAC-7258-4592-9987-46A7CB5BBE94}" type="presParOf" srcId="{33E55E1D-3DE4-440D-97CB-731FF1160683}" destId="{4D17FFE8-B314-483A-B753-8ECC91709763}" srcOrd="6" destOrd="0" presId="urn:microsoft.com/office/officeart/2005/8/layout/hList9"/>
    <dgm:cxn modelId="{02024FC3-420A-41A5-97A0-F65FDB91B21F}" type="presParOf" srcId="{4D17FFE8-B314-483A-B753-8ECC91709763}" destId="{1A78A5B1-1F01-4FE3-87BB-5EF5B3A71818}" srcOrd="0" destOrd="0" presId="urn:microsoft.com/office/officeart/2005/8/layout/hList9"/>
    <dgm:cxn modelId="{832CE722-E993-4B92-9539-8D340C4290F6}" type="presParOf" srcId="{4D17FFE8-B314-483A-B753-8ECC91709763}" destId="{FFC15437-5EF0-47F0-8F87-17873D688FC7}" srcOrd="1" destOrd="0" presId="urn:microsoft.com/office/officeart/2005/8/layout/hList9"/>
    <dgm:cxn modelId="{6192AE98-E0A5-4D8F-8D89-C9ED0EA3C612}" type="presParOf" srcId="{FFC15437-5EF0-47F0-8F87-17873D688FC7}" destId="{697F39F0-0396-46B7-9089-C763459AB183}" srcOrd="0" destOrd="0" presId="urn:microsoft.com/office/officeart/2005/8/layout/hList9"/>
    <dgm:cxn modelId="{F6D0245D-4028-42CA-80BD-ED7F966FED8A}" type="presParOf" srcId="{FFC15437-5EF0-47F0-8F87-17873D688FC7}" destId="{5ABA5CCE-1BFA-46B4-A679-7AC5EFF04AEF}" srcOrd="1" destOrd="0" presId="urn:microsoft.com/office/officeart/2005/8/layout/hList9"/>
    <dgm:cxn modelId="{65738401-F16C-4CBA-A616-38C0120648C5}" type="presParOf" srcId="{4D17FFE8-B314-483A-B753-8ECC91709763}" destId="{E9D76759-E700-48E2-AC7B-CC5725373A88}" srcOrd="2" destOrd="0" presId="urn:microsoft.com/office/officeart/2005/8/layout/hList9"/>
    <dgm:cxn modelId="{9B1FCF93-7D7E-47E5-B1C1-F97633E67EA2}" type="presParOf" srcId="{E9D76759-E700-48E2-AC7B-CC5725373A88}" destId="{7F3B8A8E-2055-416C-9615-E8A729787F0F}" srcOrd="0" destOrd="0" presId="urn:microsoft.com/office/officeart/2005/8/layout/hList9"/>
    <dgm:cxn modelId="{8F905456-55E0-400B-9AB2-66EEE9126E2B}" type="presParOf" srcId="{E9D76759-E700-48E2-AC7B-CC5725373A88}" destId="{173BDC4B-D718-42C7-8B8E-B834DA10A507}" srcOrd="1" destOrd="0" presId="urn:microsoft.com/office/officeart/2005/8/layout/hList9"/>
    <dgm:cxn modelId="{4EBCE1FD-4282-4F5A-B618-EED4FCCCBEFC}" type="presParOf" srcId="{33E55E1D-3DE4-440D-97CB-731FF1160683}" destId="{92660B44-8923-4B04-A32E-145DDF05C17F}" srcOrd="7" destOrd="0" presId="urn:microsoft.com/office/officeart/2005/8/layout/hList9"/>
    <dgm:cxn modelId="{3D4CC888-BF23-4282-818A-9B0AB1E082AC}" type="presParOf" srcId="{33E55E1D-3DE4-440D-97CB-731FF1160683}" destId="{40184D9A-4896-4F13-A9C4-DF7205FD78B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DB05FC-8017-4741-8A5A-F1DD5277DB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28F7FA6-4872-4DA2-8B6B-F07BC11FBF6F}">
      <dgm:prSet phldrT="[Tekst]" phldr="1" custT="1"/>
      <dgm:spPr>
        <a:solidFill>
          <a:srgbClr val="B80000"/>
        </a:solidFill>
        <a:ln>
          <a:noFill/>
        </a:ln>
      </dgm:spPr>
      <dgm:t>
        <a:bodyPr/>
        <a:lstStyle/>
        <a:p>
          <a:endParaRPr lang="pl-PL" sz="3200" dirty="0"/>
        </a:p>
      </dgm:t>
    </dgm:pt>
    <dgm:pt modelId="{F674D25E-1566-4575-A00A-AA6D5805D72D}" type="parTrans" cxnId="{A8E7C9FE-59FA-4862-8FD3-8628E16A67FD}">
      <dgm:prSet/>
      <dgm:spPr/>
      <dgm:t>
        <a:bodyPr/>
        <a:lstStyle/>
        <a:p>
          <a:endParaRPr lang="pl-PL" sz="1050"/>
        </a:p>
      </dgm:t>
    </dgm:pt>
    <dgm:pt modelId="{C561524A-53F9-4493-9F26-B174A4534024}" type="sibTrans" cxnId="{A8E7C9FE-59FA-4862-8FD3-8628E16A67FD}">
      <dgm:prSet/>
      <dgm:spPr>
        <a:solidFill>
          <a:srgbClr val="003964"/>
        </a:solidFill>
      </dgm:spPr>
      <dgm:t>
        <a:bodyPr/>
        <a:lstStyle/>
        <a:p>
          <a:endParaRPr lang="pl-PL" sz="1050"/>
        </a:p>
      </dgm:t>
    </dgm:pt>
    <dgm:pt modelId="{E89E1358-562F-450D-AA0B-E734913C92DC}">
      <dgm:prSet phldrT="[Tekst]" phldr="1" custT="1"/>
      <dgm:spPr>
        <a:solidFill>
          <a:srgbClr val="B80000"/>
        </a:solidFill>
        <a:ln>
          <a:noFill/>
        </a:ln>
      </dgm:spPr>
      <dgm:t>
        <a:bodyPr/>
        <a:lstStyle/>
        <a:p>
          <a:endParaRPr lang="pl-PL" sz="3200"/>
        </a:p>
      </dgm:t>
    </dgm:pt>
    <dgm:pt modelId="{06F73F4C-76A7-41C7-99EA-C7F4FB957685}" type="parTrans" cxnId="{C08B39C6-C171-4810-BB4A-DF60E95ED638}">
      <dgm:prSet/>
      <dgm:spPr/>
      <dgm:t>
        <a:bodyPr/>
        <a:lstStyle/>
        <a:p>
          <a:endParaRPr lang="pl-PL" sz="1050"/>
        </a:p>
      </dgm:t>
    </dgm:pt>
    <dgm:pt modelId="{30EF3DF2-7B69-4EBE-A478-CDAA2CFBAAC9}" type="sibTrans" cxnId="{C08B39C6-C171-4810-BB4A-DF60E95ED638}">
      <dgm:prSet/>
      <dgm:spPr/>
      <dgm:t>
        <a:bodyPr/>
        <a:lstStyle/>
        <a:p>
          <a:endParaRPr lang="pl-PL" sz="1050"/>
        </a:p>
      </dgm:t>
    </dgm:pt>
    <dgm:pt modelId="{6D86186E-DBAB-4135-A66B-A86AEE2DD244}">
      <dgm:prSet phldrT="[Tekst]" phldr="1" custT="1"/>
      <dgm:spPr>
        <a:solidFill>
          <a:srgbClr val="B80000"/>
        </a:solidFill>
        <a:ln>
          <a:noFill/>
        </a:ln>
      </dgm:spPr>
      <dgm:t>
        <a:bodyPr/>
        <a:lstStyle/>
        <a:p>
          <a:endParaRPr lang="pl-PL" sz="3200"/>
        </a:p>
      </dgm:t>
    </dgm:pt>
    <dgm:pt modelId="{541A5C43-B744-4843-BF5B-0950D4A71502}" type="parTrans" cxnId="{FB5BF4D1-AFC5-4486-B3B6-7DC7539AE58B}">
      <dgm:prSet/>
      <dgm:spPr/>
      <dgm:t>
        <a:bodyPr/>
        <a:lstStyle/>
        <a:p>
          <a:endParaRPr lang="pl-PL" sz="1050"/>
        </a:p>
      </dgm:t>
    </dgm:pt>
    <dgm:pt modelId="{F03B3557-A267-4F98-8DB2-DCCF7B2BABFC}" type="sibTrans" cxnId="{FB5BF4D1-AFC5-4486-B3B6-7DC7539AE58B}">
      <dgm:prSet/>
      <dgm:spPr/>
      <dgm:t>
        <a:bodyPr/>
        <a:lstStyle/>
        <a:p>
          <a:endParaRPr lang="pl-PL" sz="1050"/>
        </a:p>
      </dgm:t>
    </dgm:pt>
    <dgm:pt modelId="{3AEB8B7B-4F35-4D47-8730-589ED2F487A2}">
      <dgm:prSet phldrT="[Tekst]" phldr="1" custT="1"/>
      <dgm:spPr>
        <a:solidFill>
          <a:srgbClr val="B80000"/>
        </a:solidFill>
        <a:ln>
          <a:noFill/>
        </a:ln>
      </dgm:spPr>
      <dgm:t>
        <a:bodyPr/>
        <a:lstStyle/>
        <a:p>
          <a:endParaRPr lang="pl-PL" sz="3200"/>
        </a:p>
      </dgm:t>
    </dgm:pt>
    <dgm:pt modelId="{A5299F7B-21F0-4A12-AA79-BADB847F4DFC}" type="parTrans" cxnId="{6EE11F6A-001D-406A-B406-6F5C3DD521E1}">
      <dgm:prSet/>
      <dgm:spPr/>
      <dgm:t>
        <a:bodyPr/>
        <a:lstStyle/>
        <a:p>
          <a:endParaRPr lang="pl-PL" sz="1050"/>
        </a:p>
      </dgm:t>
    </dgm:pt>
    <dgm:pt modelId="{256FD5E1-80AC-401E-83F7-98B7C9EED0C1}" type="sibTrans" cxnId="{6EE11F6A-001D-406A-B406-6F5C3DD521E1}">
      <dgm:prSet/>
      <dgm:spPr/>
      <dgm:t>
        <a:bodyPr/>
        <a:lstStyle/>
        <a:p>
          <a:endParaRPr lang="pl-PL" sz="1050"/>
        </a:p>
      </dgm:t>
    </dgm:pt>
    <dgm:pt modelId="{B7767606-DD97-430D-BB9C-D4FD8A537AEE}">
      <dgm:prSet phldrT="[Tekst]" phldr="1" custT="1"/>
      <dgm:spPr>
        <a:solidFill>
          <a:srgbClr val="B80000"/>
        </a:solidFill>
        <a:ln>
          <a:noFill/>
        </a:ln>
      </dgm:spPr>
      <dgm:t>
        <a:bodyPr/>
        <a:lstStyle/>
        <a:p>
          <a:endParaRPr lang="pl-PL" sz="3200" dirty="0"/>
        </a:p>
      </dgm:t>
    </dgm:pt>
    <dgm:pt modelId="{8C52AF1B-EC59-4CFB-B0D7-58960BDE0008}" type="parTrans" cxnId="{2BEB425F-0644-4B90-8854-8EE2E68FF17C}">
      <dgm:prSet/>
      <dgm:spPr/>
      <dgm:t>
        <a:bodyPr/>
        <a:lstStyle/>
        <a:p>
          <a:endParaRPr lang="pl-PL" sz="1050"/>
        </a:p>
      </dgm:t>
    </dgm:pt>
    <dgm:pt modelId="{0ADDF3D1-B266-41E9-801C-9EECCA3E29F0}" type="sibTrans" cxnId="{2BEB425F-0644-4B90-8854-8EE2E68FF17C}">
      <dgm:prSet/>
      <dgm:spPr/>
      <dgm:t>
        <a:bodyPr/>
        <a:lstStyle/>
        <a:p>
          <a:endParaRPr lang="pl-PL" sz="1050"/>
        </a:p>
      </dgm:t>
    </dgm:pt>
    <dgm:pt modelId="{1FA178AC-834A-490D-89B1-30A82C0614BC}" type="pres">
      <dgm:prSet presAssocID="{20DB05FC-8017-4741-8A5A-F1DD5277DBD3}" presName="Name0" presStyleCnt="0">
        <dgm:presLayoutVars>
          <dgm:dir/>
          <dgm:resizeHandles val="exact"/>
        </dgm:presLayoutVars>
      </dgm:prSet>
      <dgm:spPr/>
    </dgm:pt>
    <dgm:pt modelId="{9C8111C5-3C0B-47F0-B8B9-7794C1E3167F}" type="pres">
      <dgm:prSet presAssocID="{20DB05FC-8017-4741-8A5A-F1DD5277DBD3}" presName="cycle" presStyleCnt="0"/>
      <dgm:spPr/>
    </dgm:pt>
    <dgm:pt modelId="{FC85A18C-767D-4B44-BE70-CA03C0F1D9EC}" type="pres">
      <dgm:prSet presAssocID="{328F7FA6-4872-4DA2-8B6B-F07BC11FBF6F}" presName="nodeFirstNode" presStyleLbl="node1" presStyleIdx="0" presStyleCnt="5">
        <dgm:presLayoutVars>
          <dgm:bulletEnabled val="1"/>
        </dgm:presLayoutVars>
      </dgm:prSet>
      <dgm:spPr/>
    </dgm:pt>
    <dgm:pt modelId="{B7024170-8DB0-404C-97D3-2D39C0C0528D}" type="pres">
      <dgm:prSet presAssocID="{C561524A-53F9-4493-9F26-B174A4534024}" presName="sibTransFirstNode" presStyleLbl="bgShp" presStyleIdx="0" presStyleCnt="1"/>
      <dgm:spPr/>
    </dgm:pt>
    <dgm:pt modelId="{7C9CFBD1-10BF-4DC8-855A-40C485F5549F}" type="pres">
      <dgm:prSet presAssocID="{E89E1358-562F-450D-AA0B-E734913C92DC}" presName="nodeFollowingNodes" presStyleLbl="node1" presStyleIdx="1" presStyleCnt="5">
        <dgm:presLayoutVars>
          <dgm:bulletEnabled val="1"/>
        </dgm:presLayoutVars>
      </dgm:prSet>
      <dgm:spPr/>
    </dgm:pt>
    <dgm:pt modelId="{32B9A7FE-0505-4D20-871C-85F05D3C15E0}" type="pres">
      <dgm:prSet presAssocID="{6D86186E-DBAB-4135-A66B-A86AEE2DD244}" presName="nodeFollowingNodes" presStyleLbl="node1" presStyleIdx="2" presStyleCnt="5">
        <dgm:presLayoutVars>
          <dgm:bulletEnabled val="1"/>
        </dgm:presLayoutVars>
      </dgm:prSet>
      <dgm:spPr/>
    </dgm:pt>
    <dgm:pt modelId="{151D754B-0FF7-4013-A8EE-41FBECAAE702}" type="pres">
      <dgm:prSet presAssocID="{3AEB8B7B-4F35-4D47-8730-589ED2F487A2}" presName="nodeFollowingNodes" presStyleLbl="node1" presStyleIdx="3" presStyleCnt="5">
        <dgm:presLayoutVars>
          <dgm:bulletEnabled val="1"/>
        </dgm:presLayoutVars>
      </dgm:prSet>
      <dgm:spPr/>
    </dgm:pt>
    <dgm:pt modelId="{F23E6818-1E64-45BE-B8C4-E9591EB3AD84}" type="pres">
      <dgm:prSet presAssocID="{B7767606-DD97-430D-BB9C-D4FD8A537AEE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3DCA2D06-5961-4C5A-B732-28DA59DFEED3}" type="presOf" srcId="{E89E1358-562F-450D-AA0B-E734913C92DC}" destId="{7C9CFBD1-10BF-4DC8-855A-40C485F5549F}" srcOrd="0" destOrd="0" presId="urn:microsoft.com/office/officeart/2005/8/layout/cycle3"/>
    <dgm:cxn modelId="{3B52530A-0F36-4354-A6FC-1E6860CCC92B}" type="presOf" srcId="{B7767606-DD97-430D-BB9C-D4FD8A537AEE}" destId="{F23E6818-1E64-45BE-B8C4-E9591EB3AD84}" srcOrd="0" destOrd="0" presId="urn:microsoft.com/office/officeart/2005/8/layout/cycle3"/>
    <dgm:cxn modelId="{A40C7F1B-0780-4DD9-B1F4-7C63E1FA2312}" type="presOf" srcId="{C561524A-53F9-4493-9F26-B174A4534024}" destId="{B7024170-8DB0-404C-97D3-2D39C0C0528D}" srcOrd="0" destOrd="0" presId="urn:microsoft.com/office/officeart/2005/8/layout/cycle3"/>
    <dgm:cxn modelId="{A20D7823-CB7B-4461-85FA-0B7D505F0C92}" type="presOf" srcId="{20DB05FC-8017-4741-8A5A-F1DD5277DBD3}" destId="{1FA178AC-834A-490D-89B1-30A82C0614BC}" srcOrd="0" destOrd="0" presId="urn:microsoft.com/office/officeart/2005/8/layout/cycle3"/>
    <dgm:cxn modelId="{2BEB425F-0644-4B90-8854-8EE2E68FF17C}" srcId="{20DB05FC-8017-4741-8A5A-F1DD5277DBD3}" destId="{B7767606-DD97-430D-BB9C-D4FD8A537AEE}" srcOrd="4" destOrd="0" parTransId="{8C52AF1B-EC59-4CFB-B0D7-58960BDE0008}" sibTransId="{0ADDF3D1-B266-41E9-801C-9EECCA3E29F0}"/>
    <dgm:cxn modelId="{6EE11F6A-001D-406A-B406-6F5C3DD521E1}" srcId="{20DB05FC-8017-4741-8A5A-F1DD5277DBD3}" destId="{3AEB8B7B-4F35-4D47-8730-589ED2F487A2}" srcOrd="3" destOrd="0" parTransId="{A5299F7B-21F0-4A12-AA79-BADB847F4DFC}" sibTransId="{256FD5E1-80AC-401E-83F7-98B7C9EED0C1}"/>
    <dgm:cxn modelId="{DEF53576-86E7-4AD2-A915-7B64AD020E17}" type="presOf" srcId="{6D86186E-DBAB-4135-A66B-A86AEE2DD244}" destId="{32B9A7FE-0505-4D20-871C-85F05D3C15E0}" srcOrd="0" destOrd="0" presId="urn:microsoft.com/office/officeart/2005/8/layout/cycle3"/>
    <dgm:cxn modelId="{A7AE959E-96F2-481B-93F5-1592FEC4764A}" type="presOf" srcId="{3AEB8B7B-4F35-4D47-8730-589ED2F487A2}" destId="{151D754B-0FF7-4013-A8EE-41FBECAAE702}" srcOrd="0" destOrd="0" presId="urn:microsoft.com/office/officeart/2005/8/layout/cycle3"/>
    <dgm:cxn modelId="{13B81ABA-5094-412C-BAB9-BDE82944F8C7}" type="presOf" srcId="{328F7FA6-4872-4DA2-8B6B-F07BC11FBF6F}" destId="{FC85A18C-767D-4B44-BE70-CA03C0F1D9EC}" srcOrd="0" destOrd="0" presId="urn:microsoft.com/office/officeart/2005/8/layout/cycle3"/>
    <dgm:cxn modelId="{C08B39C6-C171-4810-BB4A-DF60E95ED638}" srcId="{20DB05FC-8017-4741-8A5A-F1DD5277DBD3}" destId="{E89E1358-562F-450D-AA0B-E734913C92DC}" srcOrd="1" destOrd="0" parTransId="{06F73F4C-76A7-41C7-99EA-C7F4FB957685}" sibTransId="{30EF3DF2-7B69-4EBE-A478-CDAA2CFBAAC9}"/>
    <dgm:cxn modelId="{FB5BF4D1-AFC5-4486-B3B6-7DC7539AE58B}" srcId="{20DB05FC-8017-4741-8A5A-F1DD5277DBD3}" destId="{6D86186E-DBAB-4135-A66B-A86AEE2DD244}" srcOrd="2" destOrd="0" parTransId="{541A5C43-B744-4843-BF5B-0950D4A71502}" sibTransId="{F03B3557-A267-4F98-8DB2-DCCF7B2BABFC}"/>
    <dgm:cxn modelId="{A8E7C9FE-59FA-4862-8FD3-8628E16A67FD}" srcId="{20DB05FC-8017-4741-8A5A-F1DD5277DBD3}" destId="{328F7FA6-4872-4DA2-8B6B-F07BC11FBF6F}" srcOrd="0" destOrd="0" parTransId="{F674D25E-1566-4575-A00A-AA6D5805D72D}" sibTransId="{C561524A-53F9-4493-9F26-B174A4534024}"/>
    <dgm:cxn modelId="{48ECEA1B-C05E-4453-91CA-1CF019630A4E}" type="presParOf" srcId="{1FA178AC-834A-490D-89B1-30A82C0614BC}" destId="{9C8111C5-3C0B-47F0-B8B9-7794C1E3167F}" srcOrd="0" destOrd="0" presId="urn:microsoft.com/office/officeart/2005/8/layout/cycle3"/>
    <dgm:cxn modelId="{C72797FE-6D6B-4E76-BBDC-56A34A8B6AFD}" type="presParOf" srcId="{9C8111C5-3C0B-47F0-B8B9-7794C1E3167F}" destId="{FC85A18C-767D-4B44-BE70-CA03C0F1D9EC}" srcOrd="0" destOrd="0" presId="urn:microsoft.com/office/officeart/2005/8/layout/cycle3"/>
    <dgm:cxn modelId="{9C4796DE-21DC-4DF3-8F67-C804BF3C7049}" type="presParOf" srcId="{9C8111C5-3C0B-47F0-B8B9-7794C1E3167F}" destId="{B7024170-8DB0-404C-97D3-2D39C0C0528D}" srcOrd="1" destOrd="0" presId="urn:microsoft.com/office/officeart/2005/8/layout/cycle3"/>
    <dgm:cxn modelId="{1BB9EDCC-D4D1-4C40-ABE3-86A16A2AAE83}" type="presParOf" srcId="{9C8111C5-3C0B-47F0-B8B9-7794C1E3167F}" destId="{7C9CFBD1-10BF-4DC8-855A-40C485F5549F}" srcOrd="2" destOrd="0" presId="urn:microsoft.com/office/officeart/2005/8/layout/cycle3"/>
    <dgm:cxn modelId="{EF547A78-AC90-4675-888F-D8D2A1E03AD4}" type="presParOf" srcId="{9C8111C5-3C0B-47F0-B8B9-7794C1E3167F}" destId="{32B9A7FE-0505-4D20-871C-85F05D3C15E0}" srcOrd="3" destOrd="0" presId="urn:microsoft.com/office/officeart/2005/8/layout/cycle3"/>
    <dgm:cxn modelId="{C401BD92-6090-4E9C-849E-25383A04EF81}" type="presParOf" srcId="{9C8111C5-3C0B-47F0-B8B9-7794C1E3167F}" destId="{151D754B-0FF7-4013-A8EE-41FBECAAE702}" srcOrd="4" destOrd="0" presId="urn:microsoft.com/office/officeart/2005/8/layout/cycle3"/>
    <dgm:cxn modelId="{BC5A1368-53AA-491D-8F37-741D5C6B5A20}" type="presParOf" srcId="{9C8111C5-3C0B-47F0-B8B9-7794C1E3167F}" destId="{F23E6818-1E64-45BE-B8C4-E9591EB3AD84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431D-88CA-46BD-8CEE-7E4873667A55}">
      <dsp:nvSpPr>
        <dsp:cNvPr id="0" name=""/>
        <dsp:cNvSpPr/>
      </dsp:nvSpPr>
      <dsp:spPr>
        <a:xfrm>
          <a:off x="1643025" y="1107253"/>
          <a:ext cx="3077065" cy="2052403"/>
        </a:xfrm>
        <a:prstGeom prst="rect">
          <a:avLst/>
        </a:prstGeom>
        <a:solidFill>
          <a:schemeClr val="bg1">
            <a:lumMod val="9500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cons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fr-FR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t</a:t>
          </a:r>
          <a:endParaRPr lang="pl-PL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35356" y="1107253"/>
        <a:ext cx="2584735" cy="2052403"/>
      </dsp:txXfrm>
    </dsp:sp>
    <dsp:sp modelId="{7B1B7D0E-4142-4B43-A6C9-01E3600B4B6A}">
      <dsp:nvSpPr>
        <dsp:cNvPr id="0" name=""/>
        <dsp:cNvSpPr/>
      </dsp:nvSpPr>
      <dsp:spPr>
        <a:xfrm>
          <a:off x="1643025" y="3159656"/>
          <a:ext cx="3077065" cy="2052403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fr-FR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adipiscing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35356" y="3159656"/>
        <a:ext cx="2584735" cy="2052403"/>
      </dsp:txXfrm>
    </dsp:sp>
    <dsp:sp modelId="{C1A4BB10-360F-4597-B5CC-C81683C4E847}">
      <dsp:nvSpPr>
        <dsp:cNvPr id="0" name=""/>
        <dsp:cNvSpPr/>
      </dsp:nvSpPr>
      <dsp:spPr>
        <a:xfrm>
          <a:off x="1923" y="286703"/>
          <a:ext cx="2051377" cy="2051377"/>
        </a:xfrm>
        <a:prstGeom prst="ellipse">
          <a:avLst/>
        </a:prstGeom>
        <a:solidFill>
          <a:srgbClr val="C00D0D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Lorem</a:t>
          </a:r>
          <a:r>
            <a:rPr lang="pl-PL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doloro</a:t>
          </a:r>
          <a:endParaRPr lang="pl-PL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2340" y="587120"/>
        <a:ext cx="1450543" cy="1450543"/>
      </dsp:txXfrm>
    </dsp:sp>
    <dsp:sp modelId="{697F39F0-0396-46B7-9089-C763459AB183}">
      <dsp:nvSpPr>
        <dsp:cNvPr id="0" name=""/>
        <dsp:cNvSpPr/>
      </dsp:nvSpPr>
      <dsp:spPr>
        <a:xfrm>
          <a:off x="6771469" y="1107253"/>
          <a:ext cx="3077065" cy="2052403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adipiscing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63799" y="1107253"/>
        <a:ext cx="2584735" cy="2052403"/>
      </dsp:txXfrm>
    </dsp:sp>
    <dsp:sp modelId="{7F3B8A8E-2055-416C-9615-E8A729787F0F}">
      <dsp:nvSpPr>
        <dsp:cNvPr id="0" name=""/>
        <dsp:cNvSpPr/>
      </dsp:nvSpPr>
      <dsp:spPr>
        <a:xfrm>
          <a:off x="6771469" y="3159656"/>
          <a:ext cx="3077065" cy="2052403"/>
        </a:xfrm>
        <a:prstGeom prst="rect">
          <a:avLst/>
        </a:prstGeom>
        <a:solidFill>
          <a:schemeClr val="bg1">
            <a:lumMod val="75000"/>
            <a:alpha val="9000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amet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,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cons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pl-PL" sz="2000" b="0" kern="1200" dirty="0" err="1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ectetuer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</a:t>
          </a:r>
          <a:r>
            <a:rPr lang="fr-FR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quip illum dolore eu feugiat nulla facilisis at vero eros et accumsan et iusto odio </a:t>
          </a:r>
          <a:r>
            <a:rPr lang="pl-PL" sz="2000" b="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elit</a:t>
          </a:r>
          <a:endParaRPr lang="pl-PL" sz="2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63799" y="3159656"/>
        <a:ext cx="2584735" cy="2052403"/>
      </dsp:txXfrm>
    </dsp:sp>
    <dsp:sp modelId="{40184D9A-4896-4F13-A9C4-DF7205FD78BD}">
      <dsp:nvSpPr>
        <dsp:cNvPr id="0" name=""/>
        <dsp:cNvSpPr/>
      </dsp:nvSpPr>
      <dsp:spPr>
        <a:xfrm>
          <a:off x="5130367" y="286703"/>
          <a:ext cx="2051377" cy="2051377"/>
        </a:xfrm>
        <a:prstGeom prst="ellipse">
          <a:avLst/>
        </a:prstGeom>
        <a:solidFill>
          <a:srgbClr val="003964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Doloro</a:t>
          </a:r>
          <a:r>
            <a:rPr lang="pl-PL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lorem</a:t>
          </a:r>
          <a:endParaRPr lang="pl-PL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0784" y="587120"/>
        <a:ext cx="1450543" cy="1450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24170-8DB0-404C-97D3-2D39C0C0528D}">
      <dsp:nvSpPr>
        <dsp:cNvPr id="0" name=""/>
        <dsp:cNvSpPr/>
      </dsp:nvSpPr>
      <dsp:spPr>
        <a:xfrm>
          <a:off x="1331468" y="-31755"/>
          <a:ext cx="5227621" cy="5227621"/>
        </a:xfrm>
        <a:prstGeom prst="circularArrow">
          <a:avLst>
            <a:gd name="adj1" fmla="val 5544"/>
            <a:gd name="adj2" fmla="val 330680"/>
            <a:gd name="adj3" fmla="val 13773571"/>
            <a:gd name="adj4" fmla="val 17387397"/>
            <a:gd name="adj5" fmla="val 5757"/>
          </a:avLst>
        </a:prstGeom>
        <a:solidFill>
          <a:srgbClr val="00396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5A18C-767D-4B44-BE70-CA03C0F1D9EC}">
      <dsp:nvSpPr>
        <dsp:cNvPr id="0" name=""/>
        <dsp:cNvSpPr/>
      </dsp:nvSpPr>
      <dsp:spPr>
        <a:xfrm>
          <a:off x="2720085" y="1201"/>
          <a:ext cx="2450388" cy="1225194"/>
        </a:xfrm>
        <a:prstGeom prst="roundRect">
          <a:avLst/>
        </a:prstGeom>
        <a:solidFill>
          <a:srgbClr val="B80000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200" kern="1200" dirty="0"/>
        </a:p>
      </dsp:txBody>
      <dsp:txXfrm>
        <a:off x="2779894" y="61010"/>
        <a:ext cx="2330770" cy="1105576"/>
      </dsp:txXfrm>
    </dsp:sp>
    <dsp:sp modelId="{7C9CFBD1-10BF-4DC8-855A-40C485F5549F}">
      <dsp:nvSpPr>
        <dsp:cNvPr id="0" name=""/>
        <dsp:cNvSpPr/>
      </dsp:nvSpPr>
      <dsp:spPr>
        <a:xfrm>
          <a:off x="4840240" y="1541584"/>
          <a:ext cx="2450388" cy="1225194"/>
        </a:xfrm>
        <a:prstGeom prst="roundRect">
          <a:avLst/>
        </a:prstGeom>
        <a:solidFill>
          <a:srgbClr val="B80000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200" kern="1200"/>
        </a:p>
      </dsp:txBody>
      <dsp:txXfrm>
        <a:off x="4900049" y="1601393"/>
        <a:ext cx="2330770" cy="1105576"/>
      </dsp:txXfrm>
    </dsp:sp>
    <dsp:sp modelId="{32B9A7FE-0505-4D20-871C-85F05D3C15E0}">
      <dsp:nvSpPr>
        <dsp:cNvPr id="0" name=""/>
        <dsp:cNvSpPr/>
      </dsp:nvSpPr>
      <dsp:spPr>
        <a:xfrm>
          <a:off x="4030413" y="4033975"/>
          <a:ext cx="2450388" cy="1225194"/>
        </a:xfrm>
        <a:prstGeom prst="roundRect">
          <a:avLst/>
        </a:prstGeom>
        <a:solidFill>
          <a:srgbClr val="B80000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200" kern="1200"/>
        </a:p>
      </dsp:txBody>
      <dsp:txXfrm>
        <a:off x="4090222" y="4093784"/>
        <a:ext cx="2330770" cy="1105576"/>
      </dsp:txXfrm>
    </dsp:sp>
    <dsp:sp modelId="{151D754B-0FF7-4013-A8EE-41FBECAAE702}">
      <dsp:nvSpPr>
        <dsp:cNvPr id="0" name=""/>
        <dsp:cNvSpPr/>
      </dsp:nvSpPr>
      <dsp:spPr>
        <a:xfrm>
          <a:off x="1409757" y="4033975"/>
          <a:ext cx="2450388" cy="1225194"/>
        </a:xfrm>
        <a:prstGeom prst="roundRect">
          <a:avLst/>
        </a:prstGeom>
        <a:solidFill>
          <a:srgbClr val="B80000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200" kern="1200"/>
        </a:p>
      </dsp:txBody>
      <dsp:txXfrm>
        <a:off x="1469566" y="4093784"/>
        <a:ext cx="2330770" cy="1105576"/>
      </dsp:txXfrm>
    </dsp:sp>
    <dsp:sp modelId="{F23E6818-1E64-45BE-B8C4-E9591EB3AD84}">
      <dsp:nvSpPr>
        <dsp:cNvPr id="0" name=""/>
        <dsp:cNvSpPr/>
      </dsp:nvSpPr>
      <dsp:spPr>
        <a:xfrm>
          <a:off x="599930" y="1541584"/>
          <a:ext cx="2450388" cy="1225194"/>
        </a:xfrm>
        <a:prstGeom prst="roundRect">
          <a:avLst/>
        </a:prstGeom>
        <a:solidFill>
          <a:srgbClr val="B80000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200" kern="1200" dirty="0"/>
        </a:p>
      </dsp:txBody>
      <dsp:txXfrm>
        <a:off x="659739" y="1601393"/>
        <a:ext cx="2330770" cy="1105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981" y="4124164"/>
            <a:ext cx="30599777" cy="8773325"/>
          </a:xfrm>
        </p:spPr>
        <p:txBody>
          <a:bodyPr anchor="b"/>
          <a:lstStyle>
            <a:lvl1pPr algn="ctr">
              <a:defRPr sz="2204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13235822"/>
            <a:ext cx="26999804" cy="6084159"/>
          </a:xfrm>
        </p:spPr>
        <p:txBody>
          <a:bodyPr/>
          <a:lstStyle>
            <a:lvl1pPr marL="0" indent="0" algn="ctr">
              <a:buNone/>
              <a:defRPr sz="8819"/>
            </a:lvl1pPr>
            <a:lvl2pPr marL="1679981" indent="0" algn="ctr">
              <a:buNone/>
              <a:defRPr sz="7349"/>
            </a:lvl2pPr>
            <a:lvl3pPr marL="3359963" indent="0" algn="ctr">
              <a:buNone/>
              <a:defRPr sz="6614"/>
            </a:lvl3pPr>
            <a:lvl4pPr marL="5039944" indent="0" algn="ctr">
              <a:buNone/>
              <a:defRPr sz="5879"/>
            </a:lvl4pPr>
            <a:lvl5pPr marL="6719926" indent="0" algn="ctr">
              <a:buNone/>
              <a:defRPr sz="5879"/>
            </a:lvl5pPr>
            <a:lvl6pPr marL="8399907" indent="0" algn="ctr">
              <a:buNone/>
              <a:defRPr sz="5879"/>
            </a:lvl6pPr>
            <a:lvl7pPr marL="10079888" indent="0" algn="ctr">
              <a:buNone/>
              <a:defRPr sz="5879"/>
            </a:lvl7pPr>
            <a:lvl8pPr marL="11759870" indent="0" algn="ctr">
              <a:buNone/>
              <a:defRPr sz="5879"/>
            </a:lvl8pPr>
            <a:lvl9pPr marL="13439851" indent="0" algn="ctr">
              <a:buNone/>
              <a:defRPr sz="587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548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57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4" y="1341665"/>
            <a:ext cx="7762444" cy="213558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4" y="1341665"/>
            <a:ext cx="22837334" cy="213558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90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26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4" y="6282501"/>
            <a:ext cx="31049774" cy="10482488"/>
          </a:xfrm>
        </p:spPr>
        <p:txBody>
          <a:bodyPr anchor="b"/>
          <a:lstStyle>
            <a:lvl1pPr>
              <a:defRPr sz="2204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4" y="16864157"/>
            <a:ext cx="31049774" cy="5512493"/>
          </a:xfrm>
        </p:spPr>
        <p:txBody>
          <a:bodyPr/>
          <a:lstStyle>
            <a:lvl1pPr marL="0" indent="0">
              <a:buNone/>
              <a:defRPr sz="8819">
                <a:solidFill>
                  <a:schemeClr val="tx1">
                    <a:tint val="82000"/>
                  </a:schemeClr>
                </a:solidFill>
              </a:defRPr>
            </a:lvl1pPr>
            <a:lvl2pPr marL="1679981" indent="0">
              <a:buNone/>
              <a:defRPr sz="7349">
                <a:solidFill>
                  <a:schemeClr val="tx1">
                    <a:tint val="82000"/>
                  </a:schemeClr>
                </a:solidFill>
              </a:defRPr>
            </a:lvl2pPr>
            <a:lvl3pPr marL="3359963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3pPr>
            <a:lvl4pPr marL="5039944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4pPr>
            <a:lvl5pPr marL="6719926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5pPr>
            <a:lvl6pPr marL="8399907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6pPr>
            <a:lvl7pPr marL="10079888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7pPr>
            <a:lvl8pPr marL="11759870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8pPr>
            <a:lvl9pPr marL="13439851" indent="0">
              <a:buNone/>
              <a:defRPr sz="587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78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6708326"/>
            <a:ext cx="15299889" cy="1598915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6708326"/>
            <a:ext cx="15299889" cy="1598915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123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341671"/>
            <a:ext cx="31049774" cy="487083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5" y="6177496"/>
            <a:ext cx="15229574" cy="3027495"/>
          </a:xfrm>
        </p:spPr>
        <p:txBody>
          <a:bodyPr anchor="b"/>
          <a:lstStyle>
            <a:lvl1pPr marL="0" indent="0">
              <a:buNone/>
              <a:defRPr sz="8819" b="1"/>
            </a:lvl1pPr>
            <a:lvl2pPr marL="1679981" indent="0">
              <a:buNone/>
              <a:defRPr sz="7349" b="1"/>
            </a:lvl2pPr>
            <a:lvl3pPr marL="3359963" indent="0">
              <a:buNone/>
              <a:defRPr sz="6614" b="1"/>
            </a:lvl3pPr>
            <a:lvl4pPr marL="5039944" indent="0">
              <a:buNone/>
              <a:defRPr sz="5879" b="1"/>
            </a:lvl4pPr>
            <a:lvl5pPr marL="6719926" indent="0">
              <a:buNone/>
              <a:defRPr sz="5879" b="1"/>
            </a:lvl5pPr>
            <a:lvl6pPr marL="8399907" indent="0">
              <a:buNone/>
              <a:defRPr sz="5879" b="1"/>
            </a:lvl6pPr>
            <a:lvl7pPr marL="10079888" indent="0">
              <a:buNone/>
              <a:defRPr sz="5879" b="1"/>
            </a:lvl7pPr>
            <a:lvl8pPr marL="11759870" indent="0">
              <a:buNone/>
              <a:defRPr sz="5879" b="1"/>
            </a:lvl8pPr>
            <a:lvl9pPr marL="13439851" indent="0">
              <a:buNone/>
              <a:defRPr sz="587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5" y="9204991"/>
            <a:ext cx="15229574" cy="1353915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9" y="6177496"/>
            <a:ext cx="15304578" cy="3027495"/>
          </a:xfrm>
        </p:spPr>
        <p:txBody>
          <a:bodyPr anchor="b"/>
          <a:lstStyle>
            <a:lvl1pPr marL="0" indent="0">
              <a:buNone/>
              <a:defRPr sz="8819" b="1"/>
            </a:lvl1pPr>
            <a:lvl2pPr marL="1679981" indent="0">
              <a:buNone/>
              <a:defRPr sz="7349" b="1"/>
            </a:lvl2pPr>
            <a:lvl3pPr marL="3359963" indent="0">
              <a:buNone/>
              <a:defRPr sz="6614" b="1"/>
            </a:lvl3pPr>
            <a:lvl4pPr marL="5039944" indent="0">
              <a:buNone/>
              <a:defRPr sz="5879" b="1"/>
            </a:lvl4pPr>
            <a:lvl5pPr marL="6719926" indent="0">
              <a:buNone/>
              <a:defRPr sz="5879" b="1"/>
            </a:lvl5pPr>
            <a:lvl6pPr marL="8399907" indent="0">
              <a:buNone/>
              <a:defRPr sz="5879" b="1"/>
            </a:lvl6pPr>
            <a:lvl7pPr marL="10079888" indent="0">
              <a:buNone/>
              <a:defRPr sz="5879" b="1"/>
            </a:lvl7pPr>
            <a:lvl8pPr marL="11759870" indent="0">
              <a:buNone/>
              <a:defRPr sz="5879" b="1"/>
            </a:lvl8pPr>
            <a:lvl9pPr marL="13439851" indent="0">
              <a:buNone/>
              <a:defRPr sz="587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9" y="9204991"/>
            <a:ext cx="15304578" cy="1353915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617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130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193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679998"/>
            <a:ext cx="11610853" cy="5879994"/>
          </a:xfrm>
        </p:spPr>
        <p:txBody>
          <a:bodyPr anchor="b"/>
          <a:lstStyle>
            <a:lvl1pPr>
              <a:defRPr sz="1175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3628335"/>
            <a:ext cx="18224867" cy="17908316"/>
          </a:xfrm>
        </p:spPr>
        <p:txBody>
          <a:bodyPr/>
          <a:lstStyle>
            <a:lvl1pPr>
              <a:defRPr sz="11758"/>
            </a:lvl1pPr>
            <a:lvl2pPr>
              <a:defRPr sz="10289"/>
            </a:lvl2pPr>
            <a:lvl3pPr>
              <a:defRPr sz="8819"/>
            </a:lvl3pPr>
            <a:lvl4pPr>
              <a:defRPr sz="7349"/>
            </a:lvl4pPr>
            <a:lvl5pPr>
              <a:defRPr sz="7349"/>
            </a:lvl5pPr>
            <a:lvl6pPr>
              <a:defRPr sz="7349"/>
            </a:lvl6pPr>
            <a:lvl7pPr>
              <a:defRPr sz="7349"/>
            </a:lvl7pPr>
            <a:lvl8pPr>
              <a:defRPr sz="7349"/>
            </a:lvl8pPr>
            <a:lvl9pPr>
              <a:defRPr sz="734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1" y="7559993"/>
            <a:ext cx="11610853" cy="14005821"/>
          </a:xfrm>
        </p:spPr>
        <p:txBody>
          <a:bodyPr/>
          <a:lstStyle>
            <a:lvl1pPr marL="0" indent="0">
              <a:buNone/>
              <a:defRPr sz="5879"/>
            </a:lvl1pPr>
            <a:lvl2pPr marL="1679981" indent="0">
              <a:buNone/>
              <a:defRPr sz="5144"/>
            </a:lvl2pPr>
            <a:lvl3pPr marL="3359963" indent="0">
              <a:buNone/>
              <a:defRPr sz="4409"/>
            </a:lvl3pPr>
            <a:lvl4pPr marL="5039944" indent="0">
              <a:buNone/>
              <a:defRPr sz="3674"/>
            </a:lvl4pPr>
            <a:lvl5pPr marL="6719926" indent="0">
              <a:buNone/>
              <a:defRPr sz="3674"/>
            </a:lvl5pPr>
            <a:lvl6pPr marL="8399907" indent="0">
              <a:buNone/>
              <a:defRPr sz="3674"/>
            </a:lvl6pPr>
            <a:lvl7pPr marL="10079888" indent="0">
              <a:buNone/>
              <a:defRPr sz="3674"/>
            </a:lvl7pPr>
            <a:lvl8pPr marL="11759870" indent="0">
              <a:buNone/>
              <a:defRPr sz="3674"/>
            </a:lvl8pPr>
            <a:lvl9pPr marL="13439851" indent="0">
              <a:buNone/>
              <a:defRPr sz="367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642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679998"/>
            <a:ext cx="11610853" cy="5879994"/>
          </a:xfrm>
        </p:spPr>
        <p:txBody>
          <a:bodyPr anchor="b"/>
          <a:lstStyle>
            <a:lvl1pPr>
              <a:defRPr sz="1175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3628335"/>
            <a:ext cx="18224867" cy="17908316"/>
          </a:xfrm>
        </p:spPr>
        <p:txBody>
          <a:bodyPr anchor="t"/>
          <a:lstStyle>
            <a:lvl1pPr marL="0" indent="0">
              <a:buNone/>
              <a:defRPr sz="11758"/>
            </a:lvl1pPr>
            <a:lvl2pPr marL="1679981" indent="0">
              <a:buNone/>
              <a:defRPr sz="10289"/>
            </a:lvl2pPr>
            <a:lvl3pPr marL="3359963" indent="0">
              <a:buNone/>
              <a:defRPr sz="8819"/>
            </a:lvl3pPr>
            <a:lvl4pPr marL="5039944" indent="0">
              <a:buNone/>
              <a:defRPr sz="7349"/>
            </a:lvl4pPr>
            <a:lvl5pPr marL="6719926" indent="0">
              <a:buNone/>
              <a:defRPr sz="7349"/>
            </a:lvl5pPr>
            <a:lvl6pPr marL="8399907" indent="0">
              <a:buNone/>
              <a:defRPr sz="7349"/>
            </a:lvl6pPr>
            <a:lvl7pPr marL="10079888" indent="0">
              <a:buNone/>
              <a:defRPr sz="7349"/>
            </a:lvl7pPr>
            <a:lvl8pPr marL="11759870" indent="0">
              <a:buNone/>
              <a:defRPr sz="7349"/>
            </a:lvl8pPr>
            <a:lvl9pPr marL="13439851" indent="0">
              <a:buNone/>
              <a:defRPr sz="734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1" y="7559993"/>
            <a:ext cx="11610853" cy="14005821"/>
          </a:xfrm>
        </p:spPr>
        <p:txBody>
          <a:bodyPr/>
          <a:lstStyle>
            <a:lvl1pPr marL="0" indent="0">
              <a:buNone/>
              <a:defRPr sz="5879"/>
            </a:lvl1pPr>
            <a:lvl2pPr marL="1679981" indent="0">
              <a:buNone/>
              <a:defRPr sz="5144"/>
            </a:lvl2pPr>
            <a:lvl3pPr marL="3359963" indent="0">
              <a:buNone/>
              <a:defRPr sz="4409"/>
            </a:lvl3pPr>
            <a:lvl4pPr marL="5039944" indent="0">
              <a:buNone/>
              <a:defRPr sz="3674"/>
            </a:lvl4pPr>
            <a:lvl5pPr marL="6719926" indent="0">
              <a:buNone/>
              <a:defRPr sz="3674"/>
            </a:lvl5pPr>
            <a:lvl6pPr marL="8399907" indent="0">
              <a:buNone/>
              <a:defRPr sz="3674"/>
            </a:lvl6pPr>
            <a:lvl7pPr marL="10079888" indent="0">
              <a:buNone/>
              <a:defRPr sz="3674"/>
            </a:lvl7pPr>
            <a:lvl8pPr marL="11759870" indent="0">
              <a:buNone/>
              <a:defRPr sz="3674"/>
            </a:lvl8pPr>
            <a:lvl9pPr marL="13439851" indent="0">
              <a:buNone/>
              <a:defRPr sz="367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165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1341671"/>
            <a:ext cx="31049774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6708326"/>
            <a:ext cx="31049774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23356649"/>
            <a:ext cx="809994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21DDC-C6B5-4F24-89F2-984DC5D066B4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23356649"/>
            <a:ext cx="12149912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23356649"/>
            <a:ext cx="8099941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E9482D-8516-4806-9D05-71DA59270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62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359963" rtl="0" eaLnBrk="1" latinLnBrk="0" hangingPunct="1">
        <a:lnSpc>
          <a:spcPct val="90000"/>
        </a:lnSpc>
        <a:spcBef>
          <a:spcPct val="0"/>
        </a:spcBef>
        <a:buNone/>
        <a:defRPr sz="161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9991" indent="-839991" algn="l" defTabSz="3359963" rtl="0" eaLnBrk="1" latinLnBrk="0" hangingPunct="1">
        <a:lnSpc>
          <a:spcPct val="90000"/>
        </a:lnSpc>
        <a:spcBef>
          <a:spcPts val="3674"/>
        </a:spcBef>
        <a:buFont typeface="Arial" panose="020B0604020202020204" pitchFamily="34" charset="0"/>
        <a:buChar char="•"/>
        <a:defRPr sz="10289" kern="1200">
          <a:solidFill>
            <a:schemeClr val="tx1"/>
          </a:solidFill>
          <a:latin typeface="+mn-lt"/>
          <a:ea typeface="+mn-ea"/>
          <a:cs typeface="+mn-cs"/>
        </a:defRPr>
      </a:lvl1pPr>
      <a:lvl2pPr marL="251997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2pPr>
      <a:lvl3pPr marL="4199954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3pPr>
      <a:lvl4pPr marL="5879935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7559916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9239898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919879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2599861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427984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7998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039944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6719926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8399907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079888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175987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343985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chart" Target="../charts/chart1.xml"/><Relationship Id="rId18" Type="http://schemas.microsoft.com/office/2007/relationships/diagramDrawing" Target="../diagrams/drawing1.xml"/><Relationship Id="rId3" Type="http://schemas.openxmlformats.org/officeDocument/2006/relationships/image" Target="../media/image2.png"/><Relationship Id="rId21" Type="http://schemas.openxmlformats.org/officeDocument/2006/relationships/diagramQuickStyle" Target="../diagrams/quickStyle2.xml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6" Type="http://schemas.openxmlformats.org/officeDocument/2006/relationships/diagramQuickStyle" Target="../diagrams/quickStyle1.xml"/><Relationship Id="rId20" Type="http://schemas.openxmlformats.org/officeDocument/2006/relationships/diagramLayout" Target="../diagrams/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diagramLayout" Target="../diagrams/layout1.xml"/><Relationship Id="rId23" Type="http://schemas.microsoft.com/office/2007/relationships/diagramDrawing" Target="../diagrams/drawing2.xml"/><Relationship Id="rId10" Type="http://schemas.openxmlformats.org/officeDocument/2006/relationships/image" Target="../media/image9.svg"/><Relationship Id="rId19" Type="http://schemas.openxmlformats.org/officeDocument/2006/relationships/diagramData" Target="../diagrams/data2.xml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diagramData" Target="../diagrams/data1.xml"/><Relationship Id="rId22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motyw">
            <a:extLst>
              <a:ext uri="{FF2B5EF4-FFF2-40B4-BE49-F238E27FC236}">
                <a16:creationId xmlns:a16="http://schemas.microsoft.com/office/drawing/2014/main" id="{FC44C290-6962-1E48-F043-A0F9B651DCD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-1203161"/>
            <a:ext cx="37279234" cy="23258344"/>
            <a:chOff x="1" y="-23709"/>
            <a:chExt cx="25686776" cy="15888436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CF85FB30-517C-3DE8-E9E9-04F50A19A7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" y="798204"/>
              <a:ext cx="24805156" cy="1937017"/>
            </a:xfrm>
            <a:prstGeom prst="rect">
              <a:avLst/>
            </a:prstGeom>
            <a:solidFill>
              <a:srgbClr val="C00D0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1707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Obraz 8" descr="Obraz zawierający tekst, Czcionka, Grafika, logo&#10;&#10;Opis wygenerowany automatycznie">
              <a:extLst>
                <a:ext uri="{FF2B5EF4-FFF2-40B4-BE49-F238E27FC236}">
                  <a16:creationId xmlns:a16="http://schemas.microsoft.com/office/drawing/2014/main" id="{3604BF59-2070-F142-B442-F1D8934D122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30832" y="-23709"/>
              <a:ext cx="4518471" cy="4094471"/>
            </a:xfrm>
            <a:prstGeom prst="rect">
              <a:avLst/>
            </a:prstGeom>
          </p:spPr>
        </p:pic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6F6FE67A-1F2B-5344-DF0E-A74A63E467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25560" y="1721778"/>
              <a:ext cx="24061217" cy="7334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l-PL" sz="7086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Rachunkowość w zarządzaniu </a:t>
              </a:r>
              <a:r>
                <a:rPr lang="pl-PL" sz="70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jednostkami gospodarczymi</a:t>
              </a:r>
              <a:endParaRPr lang="pl-PL" sz="7086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pole tekstowe 10">
              <a:extLst>
                <a:ext uri="{FF2B5EF4-FFF2-40B4-BE49-F238E27FC236}">
                  <a16:creationId xmlns:a16="http://schemas.microsoft.com/office/drawing/2014/main" id="{763F20A4-5F1A-520C-821C-FC476678482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954648" y="1218536"/>
              <a:ext cx="19135561" cy="4355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pt-BR" sz="3543" cap="all" spc="8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XXXI</a:t>
              </a:r>
              <a:r>
                <a:rPr lang="pl-PL" sz="3543" cap="all" spc="8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pt-BR" sz="3543" cap="all" spc="8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OGÓLNOPOLSKA KONFERENCJA NAUKO</a:t>
              </a:r>
              <a:r>
                <a:rPr lang="pl-PL" sz="3543" cap="all" spc="8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  <a:r>
                <a:rPr lang="pt-BR" sz="3543" cap="all" spc="88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pic>
          <p:nvPicPr>
            <p:cNvPr id="12" name="Grafika 11">
              <a:extLst>
                <a:ext uri="{FF2B5EF4-FFF2-40B4-BE49-F238E27FC236}">
                  <a16:creationId xmlns:a16="http://schemas.microsoft.com/office/drawing/2014/main" id="{C5D2C8A0-3082-E5B9-18A2-2DFE040F97A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54648" y="2922275"/>
              <a:ext cx="2304846" cy="1191269"/>
            </a:xfrm>
            <a:prstGeom prst="rect">
              <a:avLst/>
            </a:prstGeom>
          </p:spPr>
        </p:pic>
        <p:pic>
          <p:nvPicPr>
            <p:cNvPr id="14" name="Grafika 13">
              <a:extLst>
                <a:ext uri="{FF2B5EF4-FFF2-40B4-BE49-F238E27FC236}">
                  <a16:creationId xmlns:a16="http://schemas.microsoft.com/office/drawing/2014/main" id="{24715108-7BB6-BA6A-20CF-EEB84474E69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" y="13793784"/>
              <a:ext cx="6666738" cy="2070943"/>
            </a:xfrm>
            <a:prstGeom prst="rect">
              <a:avLst/>
            </a:prstGeom>
          </p:spPr>
        </p:pic>
      </p:grpSp>
      <p:sp>
        <p:nvSpPr>
          <p:cNvPr id="15" name="tytuł">
            <a:extLst>
              <a:ext uri="{FF2B5EF4-FFF2-40B4-BE49-F238E27FC236}">
                <a16:creationId xmlns:a16="http://schemas.microsoft.com/office/drawing/2014/main" id="{4B2DC438-9149-B70D-DCFC-1F56F7CE4C02}"/>
              </a:ext>
            </a:extLst>
          </p:cNvPr>
          <p:cNvSpPr txBox="1"/>
          <p:nvPr/>
        </p:nvSpPr>
        <p:spPr>
          <a:xfrm>
            <a:off x="5913169" y="3303493"/>
            <a:ext cx="20517724" cy="118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708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Tytuł </a:t>
            </a:r>
            <a:r>
              <a:rPr lang="pl-PL" sz="708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708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708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708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708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doloro</a:t>
            </a:r>
            <a:r>
              <a:rPr lang="pl-PL" sz="708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pl-PL" sz="7086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imie i nazwisko">
            <a:extLst>
              <a:ext uri="{FF2B5EF4-FFF2-40B4-BE49-F238E27FC236}">
                <a16:creationId xmlns:a16="http://schemas.microsoft.com/office/drawing/2014/main" id="{6B2C92F5-3FF8-AF0E-867E-5C7333A8461D}"/>
              </a:ext>
            </a:extLst>
          </p:cNvPr>
          <p:cNvSpPr txBox="1"/>
          <p:nvPr/>
        </p:nvSpPr>
        <p:spPr>
          <a:xfrm>
            <a:off x="5913169" y="4758598"/>
            <a:ext cx="195627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Tytuł/ stopień Imię </a:t>
            </a:r>
            <a:r>
              <a:rPr lang="pl-PL" sz="4000" i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Nazwisko afiliacja </a:t>
            </a:r>
            <a:endParaRPr lang="pl-PL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69B9009D-CBEA-509E-0BB9-11767C0DBE7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-1336273" y="3443303"/>
            <a:ext cx="11979885" cy="2971944"/>
          </a:xfrm>
          <a:prstGeom prst="rect">
            <a:avLst/>
          </a:prstGeom>
        </p:spPr>
      </p:pic>
      <p:pic>
        <p:nvPicPr>
          <p:cNvPr id="20" name="Grafika 19">
            <a:extLst>
              <a:ext uri="{FF2B5EF4-FFF2-40B4-BE49-F238E27FC236}">
                <a16:creationId xmlns:a16="http://schemas.microsoft.com/office/drawing/2014/main" id="{215BE4D0-D7B9-55EC-3948-0DD4974FC87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-29202" y="22780037"/>
            <a:ext cx="14651995" cy="396000"/>
          </a:xfrm>
          <a:prstGeom prst="rect">
            <a:avLst/>
          </a:prstGeom>
        </p:spPr>
      </p:pic>
      <p:sp>
        <p:nvSpPr>
          <p:cNvPr id="21" name="TextBox 24">
            <a:extLst>
              <a:ext uri="{FF2B5EF4-FFF2-40B4-BE49-F238E27FC236}">
                <a16:creationId xmlns:a16="http://schemas.microsoft.com/office/drawing/2014/main" id="{6713B41C-C9E6-CECA-8BA8-6E0ED1BEF6B8}"/>
              </a:ext>
            </a:extLst>
          </p:cNvPr>
          <p:cNvSpPr txBox="1"/>
          <p:nvPr/>
        </p:nvSpPr>
        <p:spPr>
          <a:xfrm>
            <a:off x="1307920" y="23176037"/>
            <a:ext cx="3311433" cy="549484"/>
          </a:xfrm>
          <a:prstGeom prst="rect">
            <a:avLst/>
          </a:prstGeom>
          <a:noFill/>
        </p:spPr>
        <p:txBody>
          <a:bodyPr wrap="none" lIns="86970" tIns="43485" rIns="86970" bIns="43485" rtlCol="0">
            <a:spAutoFit/>
          </a:bodyPr>
          <a:lstStyle/>
          <a:p>
            <a:r>
              <a:rPr lang="pl-PL" sz="3000" cap="all" spc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  <a:endParaRPr lang="en-US" sz="3000" cap="all" spc="1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91545631-7897-7156-4CEB-0C1D0D46970C}"/>
              </a:ext>
            </a:extLst>
          </p:cNvPr>
          <p:cNvSpPr txBox="1"/>
          <p:nvPr/>
        </p:nvSpPr>
        <p:spPr>
          <a:xfrm>
            <a:off x="11228434" y="23176037"/>
            <a:ext cx="5157772" cy="549484"/>
          </a:xfrm>
          <a:prstGeom prst="rect">
            <a:avLst/>
          </a:prstGeom>
          <a:noFill/>
        </p:spPr>
        <p:txBody>
          <a:bodyPr wrap="none" lIns="86970" tIns="43485" rIns="86970" bIns="43485" rtlCol="0">
            <a:spAutoFit/>
          </a:bodyPr>
          <a:lstStyle/>
          <a:p>
            <a:r>
              <a:rPr lang="pl-PL" sz="3000" cap="all" spc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Bibliografia</a:t>
            </a:r>
            <a:endParaRPr lang="en-US" sz="3000" cap="all" spc="1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C325E347-B779-0FF5-12CF-0D0E9DFBB6EE}"/>
              </a:ext>
            </a:extLst>
          </p:cNvPr>
          <p:cNvSpPr txBox="1"/>
          <p:nvPr/>
        </p:nvSpPr>
        <p:spPr>
          <a:xfrm>
            <a:off x="11383650" y="23779914"/>
            <a:ext cx="12839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psum</a:t>
            </a:r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doloro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3BF8F8DA-E90E-6A8B-8704-04F45F99A9EE}"/>
              </a:ext>
            </a:extLst>
          </p:cNvPr>
          <p:cNvSpPr txBox="1"/>
          <p:nvPr/>
        </p:nvSpPr>
        <p:spPr>
          <a:xfrm>
            <a:off x="1242705" y="23779914"/>
            <a:ext cx="8798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psum</a:t>
            </a:r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doloro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Grafika 25">
            <a:extLst>
              <a:ext uri="{FF2B5EF4-FFF2-40B4-BE49-F238E27FC236}">
                <a16:creationId xmlns:a16="http://schemas.microsoft.com/office/drawing/2014/main" id="{A403CE6B-EBEA-F175-C623-431DA4BB228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009722" y="21758966"/>
            <a:ext cx="6047856" cy="2438141"/>
          </a:xfrm>
          <a:prstGeom prst="rect">
            <a:avLst/>
          </a:prstGeom>
        </p:spPr>
      </p:pic>
      <p:sp>
        <p:nvSpPr>
          <p:cNvPr id="27" name="pole tekstowe 26">
            <a:extLst>
              <a:ext uri="{FF2B5EF4-FFF2-40B4-BE49-F238E27FC236}">
                <a16:creationId xmlns:a16="http://schemas.microsoft.com/office/drawing/2014/main" id="{73C3EF09-840F-BA96-769A-2DC52F5F4D99}"/>
              </a:ext>
            </a:extLst>
          </p:cNvPr>
          <p:cNvSpPr txBox="1"/>
          <p:nvPr/>
        </p:nvSpPr>
        <p:spPr>
          <a:xfrm>
            <a:off x="1220965" y="6387515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A015D31B-6B4C-2C4E-4A9A-621B0F0FF438}"/>
              </a:ext>
            </a:extLst>
          </p:cNvPr>
          <p:cNvSpPr txBox="1"/>
          <p:nvPr/>
        </p:nvSpPr>
        <p:spPr>
          <a:xfrm>
            <a:off x="1220965" y="7475571"/>
            <a:ext cx="1037694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lobortis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aliquip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commodo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autem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iriure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hendrerit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vulputate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molestie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illum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feugiat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eros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accumsan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iusto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odio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dignissim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blandit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praesent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luptatum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zzril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delenit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augue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feugait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9" name="Wykres 28">
            <a:extLst>
              <a:ext uri="{FF2B5EF4-FFF2-40B4-BE49-F238E27FC236}">
                <a16:creationId xmlns:a16="http://schemas.microsoft.com/office/drawing/2014/main" id="{D4BB07A6-499C-6AE0-C34A-84E2F12C42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9869751"/>
              </p:ext>
            </p:extLst>
          </p:nvPr>
        </p:nvGraphicFramePr>
        <p:xfrm>
          <a:off x="1220965" y="11868839"/>
          <a:ext cx="10376943" cy="4273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30" name="pole tekstowe 29">
            <a:extLst>
              <a:ext uri="{FF2B5EF4-FFF2-40B4-BE49-F238E27FC236}">
                <a16:creationId xmlns:a16="http://schemas.microsoft.com/office/drawing/2014/main" id="{91453793-88CE-21E9-40B3-091240928CC5}"/>
              </a:ext>
            </a:extLst>
          </p:cNvPr>
          <p:cNvSpPr txBox="1"/>
          <p:nvPr/>
        </p:nvSpPr>
        <p:spPr>
          <a:xfrm>
            <a:off x="1220965" y="16218906"/>
            <a:ext cx="1037694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lobortis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aliquip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commodo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autem </a:t>
            </a:r>
          </a:p>
        </p:txBody>
      </p:sp>
      <p:graphicFrame>
        <p:nvGraphicFramePr>
          <p:cNvPr id="37" name="Diagram 36">
            <a:extLst>
              <a:ext uri="{FF2B5EF4-FFF2-40B4-BE49-F238E27FC236}">
                <a16:creationId xmlns:a16="http://schemas.microsoft.com/office/drawing/2014/main" id="{D706139F-EF00-8D49-CC1C-F566C9A18D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8739894"/>
              </p:ext>
            </p:extLst>
          </p:nvPr>
        </p:nvGraphicFramePr>
        <p:xfrm>
          <a:off x="12674336" y="9908853"/>
          <a:ext cx="9850459" cy="5498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38" name="pole tekstowe 37">
            <a:extLst>
              <a:ext uri="{FF2B5EF4-FFF2-40B4-BE49-F238E27FC236}">
                <a16:creationId xmlns:a16="http://schemas.microsoft.com/office/drawing/2014/main" id="{5816A874-3BBF-3069-2172-839096558A16}"/>
              </a:ext>
            </a:extLst>
          </p:cNvPr>
          <p:cNvSpPr txBox="1"/>
          <p:nvPr/>
        </p:nvSpPr>
        <p:spPr>
          <a:xfrm>
            <a:off x="1220965" y="18609591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C1A57C20-7E23-5D0D-FB44-8F09E4C9F61C}"/>
              </a:ext>
            </a:extLst>
          </p:cNvPr>
          <p:cNvSpPr txBox="1"/>
          <p:nvPr/>
        </p:nvSpPr>
        <p:spPr>
          <a:xfrm>
            <a:off x="1220965" y="19697647"/>
            <a:ext cx="1062920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Tekst główny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41F39DF8-FBF8-BA23-3FCD-DF29E0F37A03}"/>
              </a:ext>
            </a:extLst>
          </p:cNvPr>
          <p:cNvSpPr txBox="1"/>
          <p:nvPr/>
        </p:nvSpPr>
        <p:spPr>
          <a:xfrm>
            <a:off x="12527160" y="15791387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18969FF9-53B2-D069-0F14-8365BDDE775B}"/>
              </a:ext>
            </a:extLst>
          </p:cNvPr>
          <p:cNvSpPr txBox="1"/>
          <p:nvPr/>
        </p:nvSpPr>
        <p:spPr>
          <a:xfrm>
            <a:off x="12527160" y="16896881"/>
            <a:ext cx="1075738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Tekst główny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lobortis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aliquip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commodo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autem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iriure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hendrerit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vulputate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molestie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illum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feugiat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eros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accumsan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iusto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odio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dignissim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blandit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praesent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luptatum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zzril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delenit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augue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feugait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lobortis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aliquip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commodo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18644F03-6834-86DC-E7DD-E03CC911D47A}"/>
              </a:ext>
            </a:extLst>
          </p:cNvPr>
          <p:cNvSpPr txBox="1"/>
          <p:nvPr/>
        </p:nvSpPr>
        <p:spPr>
          <a:xfrm>
            <a:off x="24401831" y="12824201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23077A0C-2EC7-FF38-500D-F5F651DE8CD6}"/>
              </a:ext>
            </a:extLst>
          </p:cNvPr>
          <p:cNvSpPr txBox="1"/>
          <p:nvPr/>
        </p:nvSpPr>
        <p:spPr>
          <a:xfrm>
            <a:off x="24401831" y="13890720"/>
            <a:ext cx="1025766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autem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iriure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hendrerit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vulputate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molestie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vel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illum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feugiat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6" name="Diagram 45">
            <a:extLst>
              <a:ext uri="{FF2B5EF4-FFF2-40B4-BE49-F238E27FC236}">
                <a16:creationId xmlns:a16="http://schemas.microsoft.com/office/drawing/2014/main" id="{8C5AD9B7-D7E0-D74C-28DA-0D2940DD8B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2056891"/>
              </p:ext>
            </p:extLst>
          </p:nvPr>
        </p:nvGraphicFramePr>
        <p:xfrm>
          <a:off x="25463696" y="6613741"/>
          <a:ext cx="7890559" cy="5260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47" name="Tabela 46">
            <a:extLst>
              <a:ext uri="{FF2B5EF4-FFF2-40B4-BE49-F238E27FC236}">
                <a16:creationId xmlns:a16="http://schemas.microsoft.com/office/drawing/2014/main" id="{34B4B15B-4456-C0A0-AC75-6AF61E768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725847"/>
              </p:ext>
            </p:extLst>
          </p:nvPr>
        </p:nvGraphicFramePr>
        <p:xfrm>
          <a:off x="24401832" y="15321997"/>
          <a:ext cx="10376940" cy="2160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5388">
                  <a:extLst>
                    <a:ext uri="{9D8B030D-6E8A-4147-A177-3AD203B41FA5}">
                      <a16:colId xmlns:a16="http://schemas.microsoft.com/office/drawing/2014/main" val="3653920000"/>
                    </a:ext>
                  </a:extLst>
                </a:gridCol>
                <a:gridCol w="2075388">
                  <a:extLst>
                    <a:ext uri="{9D8B030D-6E8A-4147-A177-3AD203B41FA5}">
                      <a16:colId xmlns:a16="http://schemas.microsoft.com/office/drawing/2014/main" val="3919330070"/>
                    </a:ext>
                  </a:extLst>
                </a:gridCol>
                <a:gridCol w="2075388">
                  <a:extLst>
                    <a:ext uri="{9D8B030D-6E8A-4147-A177-3AD203B41FA5}">
                      <a16:colId xmlns:a16="http://schemas.microsoft.com/office/drawing/2014/main" val="2615662684"/>
                    </a:ext>
                  </a:extLst>
                </a:gridCol>
                <a:gridCol w="2075388">
                  <a:extLst>
                    <a:ext uri="{9D8B030D-6E8A-4147-A177-3AD203B41FA5}">
                      <a16:colId xmlns:a16="http://schemas.microsoft.com/office/drawing/2014/main" val="1115924739"/>
                    </a:ext>
                  </a:extLst>
                </a:gridCol>
                <a:gridCol w="2075388">
                  <a:extLst>
                    <a:ext uri="{9D8B030D-6E8A-4147-A177-3AD203B41FA5}">
                      <a16:colId xmlns:a16="http://schemas.microsoft.com/office/drawing/2014/main" val="22339170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pl-PL" sz="1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endParaRPr lang="pl-PL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endParaRPr lang="pl-PL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endParaRPr lang="pl-PL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endParaRPr lang="pl-PL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endParaRPr lang="pl-PL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02133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0142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5 264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09703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320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7749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5 241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535463"/>
                  </a:ext>
                </a:extLst>
              </a:tr>
            </a:tbl>
          </a:graphicData>
        </a:graphic>
      </p:graphicFrame>
      <p:sp>
        <p:nvSpPr>
          <p:cNvPr id="48" name="pole tekstowe 47">
            <a:extLst>
              <a:ext uri="{FF2B5EF4-FFF2-40B4-BE49-F238E27FC236}">
                <a16:creationId xmlns:a16="http://schemas.microsoft.com/office/drawing/2014/main" id="{0F13E02C-B01E-08DF-7063-3D4BD2673A05}"/>
              </a:ext>
            </a:extLst>
          </p:cNvPr>
          <p:cNvSpPr txBox="1"/>
          <p:nvPr/>
        </p:nvSpPr>
        <p:spPr>
          <a:xfrm>
            <a:off x="24401832" y="17994553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59308DEB-0F3D-F3F6-C9E0-0B920586F63B}"/>
              </a:ext>
            </a:extLst>
          </p:cNvPr>
          <p:cNvSpPr txBox="1"/>
          <p:nvPr/>
        </p:nvSpPr>
        <p:spPr>
          <a:xfrm>
            <a:off x="24401832" y="18913274"/>
            <a:ext cx="10444309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Tekst główny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lobortis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aliquip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illum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feugiat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eros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accumsan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iusto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odio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dignissim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blandit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praesent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luptatum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zzril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delenit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augue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feugait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nulla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facilisi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CD7B9EF3-3038-9AF2-D79F-041353150C17}"/>
              </a:ext>
            </a:extLst>
          </p:cNvPr>
          <p:cNvSpPr txBox="1"/>
          <p:nvPr/>
        </p:nvSpPr>
        <p:spPr>
          <a:xfrm>
            <a:off x="12527160" y="6385365"/>
            <a:ext cx="102807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Nagłówek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4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1DF02726-51C6-541F-E209-DFAD60728CD5}"/>
              </a:ext>
            </a:extLst>
          </p:cNvPr>
          <p:cNvSpPr txBox="1"/>
          <p:nvPr/>
        </p:nvSpPr>
        <p:spPr>
          <a:xfrm>
            <a:off x="12527160" y="7475571"/>
            <a:ext cx="1075738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Tekst główny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Lorem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ipsum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sit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consectetuer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adipiscing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elit,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nonummy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nibh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euismod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tincidunt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laoreet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dolore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magna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aliquam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volutpat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wisi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veniam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quis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nostrud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tation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ullamcorper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suscipit</a:t>
            </a:r>
            <a:r>
              <a:rPr lang="pl-PL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Grafika 1">
            <a:extLst>
              <a:ext uri="{FF2B5EF4-FFF2-40B4-BE49-F238E27FC236}">
                <a16:creationId xmlns:a16="http://schemas.microsoft.com/office/drawing/2014/main" id="{C5CED409-A1BF-6EDC-5CC1-2EC6FB10D2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24707652" y="5752092"/>
            <a:ext cx="14651995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4257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03964"/>
      </a:accent1>
      <a:accent2>
        <a:srgbClr val="BF0D0D"/>
      </a:accent2>
      <a:accent3>
        <a:srgbClr val="A5A5A5"/>
      </a:accent3>
      <a:accent4>
        <a:srgbClr val="F9B000"/>
      </a:accent4>
      <a:accent5>
        <a:srgbClr val="D8D8D8"/>
      </a:accent5>
      <a:accent6>
        <a:srgbClr val="595959"/>
      </a:accent6>
      <a:hlink>
        <a:srgbClr val="1F3864"/>
      </a:hlink>
      <a:folHlink>
        <a:srgbClr val="C00000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655</Words>
  <Application>Microsoft Office PowerPoint</Application>
  <PresentationFormat>Niestandardowy</PresentationFormat>
  <Paragraphs>55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Lepieszkiewicz-Woś</dc:creator>
  <cp:lastModifiedBy>Konrad Kochański</cp:lastModifiedBy>
  <cp:revision>11</cp:revision>
  <dcterms:created xsi:type="dcterms:W3CDTF">2025-12-17T10:47:08Z</dcterms:created>
  <dcterms:modified xsi:type="dcterms:W3CDTF">2025-12-17T12:35:07Z</dcterms:modified>
</cp:coreProperties>
</file>