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5452388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964"/>
    <a:srgbClr val="B80000"/>
    <a:srgbClr val="C0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BF9231-5EC8-408D-8DF9-009E834642BE}" v="57" dt="2025-02-05T13:45:07.9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25" d="100"/>
          <a:sy n="25" d="100"/>
        </p:scale>
        <p:origin x="2826" y="-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ga Furman-Szczotkowska" userId="89dd472d-794a-4751-b31f-23bcf9d61c2f" providerId="ADAL" clId="{07BF9231-5EC8-408D-8DF9-009E834642BE}"/>
    <pc:docChg chg="undo custSel modSld">
      <pc:chgData name="Olga Furman-Szczotkowska" userId="89dd472d-794a-4751-b31f-23bcf9d61c2f" providerId="ADAL" clId="{07BF9231-5EC8-408D-8DF9-009E834642BE}" dt="2025-02-05T13:45:07.948" v="162" actId="2711"/>
      <pc:docMkLst>
        <pc:docMk/>
      </pc:docMkLst>
      <pc:sldChg chg="addSp delSp modSp mod">
        <pc:chgData name="Olga Furman-Szczotkowska" userId="89dd472d-794a-4751-b31f-23bcf9d61c2f" providerId="ADAL" clId="{07BF9231-5EC8-408D-8DF9-009E834642BE}" dt="2025-02-05T13:45:07.948" v="162" actId="2711"/>
        <pc:sldMkLst>
          <pc:docMk/>
          <pc:sldMk cId="4013627844" sldId="256"/>
        </pc:sldMkLst>
        <pc:spChg chg="mod">
          <ac:chgData name="Olga Furman-Szczotkowska" userId="89dd472d-794a-4751-b31f-23bcf9d61c2f" providerId="ADAL" clId="{07BF9231-5EC8-408D-8DF9-009E834642BE}" dt="2025-02-05T11:14:01.960" v="5" actId="34135"/>
          <ac:spMkLst>
            <pc:docMk/>
            <pc:sldMk cId="4013627844" sldId="256"/>
            <ac:spMk id="6" creationId="{1E734049-078D-CBB7-F18F-C4C011E4CF12}"/>
          </ac:spMkLst>
        </pc:spChg>
        <pc:spChg chg="mod">
          <ac:chgData name="Olga Furman-Szczotkowska" userId="89dd472d-794a-4751-b31f-23bcf9d61c2f" providerId="ADAL" clId="{07BF9231-5EC8-408D-8DF9-009E834642BE}" dt="2025-02-05T11:14:01.960" v="5" actId="34135"/>
          <ac:spMkLst>
            <pc:docMk/>
            <pc:sldMk cId="4013627844" sldId="256"/>
            <ac:spMk id="12" creationId="{86186F81-F2D6-BA30-15A0-E02C6B05342D}"/>
          </ac:spMkLst>
        </pc:spChg>
        <pc:spChg chg="mod">
          <ac:chgData name="Olga Furman-Szczotkowska" userId="89dd472d-794a-4751-b31f-23bcf9d61c2f" providerId="ADAL" clId="{07BF9231-5EC8-408D-8DF9-009E834642BE}" dt="2025-02-05T11:14:01.960" v="5" actId="34135"/>
          <ac:spMkLst>
            <pc:docMk/>
            <pc:sldMk cId="4013627844" sldId="256"/>
            <ac:spMk id="14" creationId="{9C991CC4-BDE2-1CD2-78CB-0EE74D0630CA}"/>
          </ac:spMkLst>
        </pc:spChg>
        <pc:spChg chg="mod">
          <ac:chgData name="Olga Furman-Szczotkowska" userId="89dd472d-794a-4751-b31f-23bcf9d61c2f" providerId="ADAL" clId="{07BF9231-5EC8-408D-8DF9-009E834642BE}" dt="2025-02-05T13:45:07.948" v="162" actId="2711"/>
          <ac:spMkLst>
            <pc:docMk/>
            <pc:sldMk cId="4013627844" sldId="256"/>
            <ac:spMk id="16" creationId="{7BC63BC8-1ACD-8898-323A-FE90E15C4AEF}"/>
          </ac:spMkLst>
        </pc:spChg>
        <pc:spChg chg="mod">
          <ac:chgData name="Olga Furman-Szczotkowska" userId="89dd472d-794a-4751-b31f-23bcf9d61c2f" providerId="ADAL" clId="{07BF9231-5EC8-408D-8DF9-009E834642BE}" dt="2025-02-05T13:45:07.948" v="162" actId="2711"/>
          <ac:spMkLst>
            <pc:docMk/>
            <pc:sldMk cId="4013627844" sldId="256"/>
            <ac:spMk id="19" creationId="{A0E12563-C0E9-7277-B117-0D9E097A21FD}"/>
          </ac:spMkLst>
        </pc:spChg>
        <pc:spChg chg="mod">
          <ac:chgData name="Olga Furman-Szczotkowska" userId="89dd472d-794a-4751-b31f-23bcf9d61c2f" providerId="ADAL" clId="{07BF9231-5EC8-408D-8DF9-009E834642BE}" dt="2025-02-05T13:45:07.948" v="162" actId="2711"/>
          <ac:spMkLst>
            <pc:docMk/>
            <pc:sldMk cId="4013627844" sldId="256"/>
            <ac:spMk id="20" creationId="{190CD5C6-2890-1876-BBA5-EF1E7C52D766}"/>
          </ac:spMkLst>
        </pc:spChg>
        <pc:spChg chg="mod">
          <ac:chgData name="Olga Furman-Szczotkowska" userId="89dd472d-794a-4751-b31f-23bcf9d61c2f" providerId="ADAL" clId="{07BF9231-5EC8-408D-8DF9-009E834642BE}" dt="2025-02-05T13:45:07.948" v="162" actId="2711"/>
          <ac:spMkLst>
            <pc:docMk/>
            <pc:sldMk cId="4013627844" sldId="256"/>
            <ac:spMk id="21" creationId="{49D6D154-6A4B-06D1-1585-C1FD8726D9BF}"/>
          </ac:spMkLst>
        </pc:spChg>
        <pc:spChg chg="mod">
          <ac:chgData name="Olga Furman-Szczotkowska" userId="89dd472d-794a-4751-b31f-23bcf9d61c2f" providerId="ADAL" clId="{07BF9231-5EC8-408D-8DF9-009E834642BE}" dt="2025-02-05T13:45:07.948" v="162" actId="2711"/>
          <ac:spMkLst>
            <pc:docMk/>
            <pc:sldMk cId="4013627844" sldId="256"/>
            <ac:spMk id="31" creationId="{51D00E8C-2073-5F8A-9111-1577358803EB}"/>
          </ac:spMkLst>
        </pc:spChg>
        <pc:spChg chg="mod">
          <ac:chgData name="Olga Furman-Szczotkowska" userId="89dd472d-794a-4751-b31f-23bcf9d61c2f" providerId="ADAL" clId="{07BF9231-5EC8-408D-8DF9-009E834642BE}" dt="2025-02-05T13:45:07.948" v="162" actId="2711"/>
          <ac:spMkLst>
            <pc:docMk/>
            <pc:sldMk cId="4013627844" sldId="256"/>
            <ac:spMk id="32" creationId="{6149D30A-DC62-F969-11CD-A6ED778DBEF7}"/>
          </ac:spMkLst>
        </pc:spChg>
        <pc:spChg chg="mod">
          <ac:chgData name="Olga Furman-Szczotkowska" userId="89dd472d-794a-4751-b31f-23bcf9d61c2f" providerId="ADAL" clId="{07BF9231-5EC8-408D-8DF9-009E834642BE}" dt="2025-02-05T13:45:07.948" v="162" actId="2711"/>
          <ac:spMkLst>
            <pc:docMk/>
            <pc:sldMk cId="4013627844" sldId="256"/>
            <ac:spMk id="34" creationId="{E8A35A5E-31DD-B1D0-22E6-1DA1361D0D9E}"/>
          </ac:spMkLst>
        </pc:spChg>
        <pc:spChg chg="mod">
          <ac:chgData name="Olga Furman-Szczotkowska" userId="89dd472d-794a-4751-b31f-23bcf9d61c2f" providerId="ADAL" clId="{07BF9231-5EC8-408D-8DF9-009E834642BE}" dt="2025-02-05T13:45:07.948" v="162" actId="2711"/>
          <ac:spMkLst>
            <pc:docMk/>
            <pc:sldMk cId="4013627844" sldId="256"/>
            <ac:spMk id="35" creationId="{827F39D2-3C59-3800-1DEA-658E92FBFB92}"/>
          </ac:spMkLst>
        </pc:spChg>
        <pc:spChg chg="mod">
          <ac:chgData name="Olga Furman-Szczotkowska" userId="89dd472d-794a-4751-b31f-23bcf9d61c2f" providerId="ADAL" clId="{07BF9231-5EC8-408D-8DF9-009E834642BE}" dt="2025-02-05T13:45:07.948" v="162" actId="2711"/>
          <ac:spMkLst>
            <pc:docMk/>
            <pc:sldMk cId="4013627844" sldId="256"/>
            <ac:spMk id="44" creationId="{2E5CC596-FC3E-9091-7367-C236C73325F8}"/>
          </ac:spMkLst>
        </pc:spChg>
        <pc:spChg chg="mod">
          <ac:chgData name="Olga Furman-Szczotkowska" userId="89dd472d-794a-4751-b31f-23bcf9d61c2f" providerId="ADAL" clId="{07BF9231-5EC8-408D-8DF9-009E834642BE}" dt="2025-02-05T13:45:07.948" v="162" actId="2711"/>
          <ac:spMkLst>
            <pc:docMk/>
            <pc:sldMk cId="4013627844" sldId="256"/>
            <ac:spMk id="45" creationId="{254A891B-37C9-5FFE-C0E0-E92EC75159F4}"/>
          </ac:spMkLst>
        </pc:spChg>
        <pc:spChg chg="del">
          <ac:chgData name="Olga Furman-Szczotkowska" userId="89dd472d-794a-4751-b31f-23bcf9d61c2f" providerId="ADAL" clId="{07BF9231-5EC8-408D-8DF9-009E834642BE}" dt="2025-02-05T13:33:34.749" v="8" actId="478"/>
          <ac:spMkLst>
            <pc:docMk/>
            <pc:sldMk cId="4013627844" sldId="256"/>
            <ac:spMk id="46" creationId="{13B5AA39-9EF2-CA36-3A2D-1717E33F127A}"/>
          </ac:spMkLst>
        </pc:spChg>
        <pc:spChg chg="del mod">
          <ac:chgData name="Olga Furman-Szczotkowska" userId="89dd472d-794a-4751-b31f-23bcf9d61c2f" providerId="ADAL" clId="{07BF9231-5EC8-408D-8DF9-009E834642BE}" dt="2025-02-05T13:33:31.980" v="7" actId="478"/>
          <ac:spMkLst>
            <pc:docMk/>
            <pc:sldMk cId="4013627844" sldId="256"/>
            <ac:spMk id="47" creationId="{5D936A8A-04E9-AF43-1B99-073EA6D7CA85}"/>
          </ac:spMkLst>
        </pc:spChg>
        <pc:spChg chg="mod">
          <ac:chgData name="Olga Furman-Szczotkowska" userId="89dd472d-794a-4751-b31f-23bcf9d61c2f" providerId="ADAL" clId="{07BF9231-5EC8-408D-8DF9-009E834642BE}" dt="2025-02-05T13:45:07.948" v="162" actId="2711"/>
          <ac:spMkLst>
            <pc:docMk/>
            <pc:sldMk cId="4013627844" sldId="256"/>
            <ac:spMk id="56" creationId="{1D333B50-327F-58E2-CEB1-364217CFE279}"/>
          </ac:spMkLst>
        </pc:spChg>
        <pc:spChg chg="mod">
          <ac:chgData name="Olga Furman-Szczotkowska" userId="89dd472d-794a-4751-b31f-23bcf9d61c2f" providerId="ADAL" clId="{07BF9231-5EC8-408D-8DF9-009E834642BE}" dt="2025-02-05T13:45:07.948" v="162" actId="2711"/>
          <ac:spMkLst>
            <pc:docMk/>
            <pc:sldMk cId="4013627844" sldId="256"/>
            <ac:spMk id="58" creationId="{90B64D79-6E32-DA3F-0E9D-22E9F89839BB}"/>
          </ac:spMkLst>
        </pc:spChg>
        <pc:spChg chg="mod">
          <ac:chgData name="Olga Furman-Szczotkowska" userId="89dd472d-794a-4751-b31f-23bcf9d61c2f" providerId="ADAL" clId="{07BF9231-5EC8-408D-8DF9-009E834642BE}" dt="2025-02-05T13:45:07.948" v="162" actId="2711"/>
          <ac:spMkLst>
            <pc:docMk/>
            <pc:sldMk cId="4013627844" sldId="256"/>
            <ac:spMk id="66" creationId="{F99023C1-ADE1-F363-E22F-21A65C1BAD1D}"/>
          </ac:spMkLst>
        </pc:spChg>
        <pc:spChg chg="mod">
          <ac:chgData name="Olga Furman-Szczotkowska" userId="89dd472d-794a-4751-b31f-23bcf9d61c2f" providerId="ADAL" clId="{07BF9231-5EC8-408D-8DF9-009E834642BE}" dt="2025-02-05T13:45:07.948" v="162" actId="2711"/>
          <ac:spMkLst>
            <pc:docMk/>
            <pc:sldMk cId="4013627844" sldId="256"/>
            <ac:spMk id="67" creationId="{60FA68ED-7230-1FF4-36F9-C177D3F8F4CF}"/>
          </ac:spMkLst>
        </pc:spChg>
        <pc:spChg chg="mod">
          <ac:chgData name="Olga Furman-Szczotkowska" userId="89dd472d-794a-4751-b31f-23bcf9d61c2f" providerId="ADAL" clId="{07BF9231-5EC8-408D-8DF9-009E834642BE}" dt="2025-02-05T13:45:07.948" v="162" actId="2711"/>
          <ac:spMkLst>
            <pc:docMk/>
            <pc:sldMk cId="4013627844" sldId="256"/>
            <ac:spMk id="68" creationId="{A6452A02-FF89-B062-1C3E-57353F440A52}"/>
          </ac:spMkLst>
        </pc:spChg>
        <pc:spChg chg="mod">
          <ac:chgData name="Olga Furman-Szczotkowska" userId="89dd472d-794a-4751-b31f-23bcf9d61c2f" providerId="ADAL" clId="{07BF9231-5EC8-408D-8DF9-009E834642BE}" dt="2025-02-05T13:45:07.948" v="162" actId="2711"/>
          <ac:spMkLst>
            <pc:docMk/>
            <pc:sldMk cId="4013627844" sldId="256"/>
            <ac:spMk id="69" creationId="{CACFD6B8-7DA3-ED2A-B6F3-E82D2EB59C5B}"/>
          </ac:spMkLst>
        </pc:spChg>
        <pc:spChg chg="mod">
          <ac:chgData name="Olga Furman-Szczotkowska" userId="89dd472d-794a-4751-b31f-23bcf9d61c2f" providerId="ADAL" clId="{07BF9231-5EC8-408D-8DF9-009E834642BE}" dt="2025-02-05T13:45:07.948" v="162" actId="2711"/>
          <ac:spMkLst>
            <pc:docMk/>
            <pc:sldMk cId="4013627844" sldId="256"/>
            <ac:spMk id="70" creationId="{C91EF0C5-7A6E-9762-E0C1-F5EB9C2BB2DF}"/>
          </ac:spMkLst>
        </pc:spChg>
        <pc:grpChg chg="mod">
          <ac:chgData name="Olga Furman-Szczotkowska" userId="89dd472d-794a-4751-b31f-23bcf9d61c2f" providerId="ADAL" clId="{07BF9231-5EC8-408D-8DF9-009E834642BE}" dt="2025-02-05T11:14:01.960" v="5" actId="34135"/>
          <ac:grpSpMkLst>
            <pc:docMk/>
            <pc:sldMk cId="4013627844" sldId="256"/>
            <ac:grpSpMk id="50" creationId="{86757F46-E541-3F0B-7387-D3C2319AFFCB}"/>
          </ac:grpSpMkLst>
        </pc:grpChg>
        <pc:grpChg chg="mod">
          <ac:chgData name="Olga Furman-Szczotkowska" userId="89dd472d-794a-4751-b31f-23bcf9d61c2f" providerId="ADAL" clId="{07BF9231-5EC8-408D-8DF9-009E834642BE}" dt="2025-02-05T13:45:07.948" v="162" actId="2711"/>
          <ac:grpSpMkLst>
            <pc:docMk/>
            <pc:sldMk cId="4013627844" sldId="256"/>
            <ac:grpSpMk id="55" creationId="{521483D4-E86A-6B82-4A6A-4170CBCEEF81}"/>
          </ac:grpSpMkLst>
        </pc:grpChg>
        <pc:graphicFrameChg chg="add mod modGraphic">
          <ac:chgData name="Olga Furman-Szczotkowska" userId="89dd472d-794a-4751-b31f-23bcf9d61c2f" providerId="ADAL" clId="{07BF9231-5EC8-408D-8DF9-009E834642BE}" dt="2025-02-05T13:45:07.948" v="162" actId="2711"/>
          <ac:graphicFrameMkLst>
            <pc:docMk/>
            <pc:sldMk cId="4013627844" sldId="256"/>
            <ac:graphicFrameMk id="2" creationId="{272ECBD7-901F-7269-3CEF-ED7FBBFCEB08}"/>
          </ac:graphicFrameMkLst>
        </pc:graphicFrameChg>
        <pc:graphicFrameChg chg="add mod modGraphic">
          <ac:chgData name="Olga Furman-Szczotkowska" userId="89dd472d-794a-4751-b31f-23bcf9d61c2f" providerId="ADAL" clId="{07BF9231-5EC8-408D-8DF9-009E834642BE}" dt="2025-02-05T13:45:07.948" v="162" actId="2711"/>
          <ac:graphicFrameMkLst>
            <pc:docMk/>
            <pc:sldMk cId="4013627844" sldId="256"/>
            <ac:graphicFrameMk id="3" creationId="{7356406B-0EC3-2FAC-0BD6-1CE1FC03ADAC}"/>
          </ac:graphicFrameMkLst>
        </pc:graphicFrameChg>
        <pc:graphicFrameChg chg="mod modGraphic">
          <ac:chgData name="Olga Furman-Szczotkowska" userId="89dd472d-794a-4751-b31f-23bcf9d61c2f" providerId="ADAL" clId="{07BF9231-5EC8-408D-8DF9-009E834642BE}" dt="2025-02-05T13:45:07.948" v="162" actId="2711"/>
          <ac:graphicFrameMkLst>
            <pc:docMk/>
            <pc:sldMk cId="4013627844" sldId="256"/>
            <ac:graphicFrameMk id="61" creationId="{C0F15DF2-E21C-63AF-11F1-AA335CF73110}"/>
          </ac:graphicFrameMkLst>
        </pc:graphicFrameChg>
        <pc:graphicFrameChg chg="mod">
          <ac:chgData name="Olga Furman-Szczotkowska" userId="89dd472d-794a-4751-b31f-23bcf9d61c2f" providerId="ADAL" clId="{07BF9231-5EC8-408D-8DF9-009E834642BE}" dt="2025-02-05T13:45:07.948" v="162" actId="2711"/>
          <ac:graphicFrameMkLst>
            <pc:docMk/>
            <pc:sldMk cId="4013627844" sldId="256"/>
            <ac:graphicFrameMk id="65" creationId="{702CF8EC-60C3-3A08-C76F-84E986D3F5F7}"/>
          </ac:graphicFrameMkLst>
        </pc:graphicFrameChg>
        <pc:picChg chg="mod">
          <ac:chgData name="Olga Furman-Szczotkowska" userId="89dd472d-794a-4751-b31f-23bcf9d61c2f" providerId="ADAL" clId="{07BF9231-5EC8-408D-8DF9-009E834642BE}" dt="2025-02-05T11:14:01.960" v="5" actId="34135"/>
          <ac:picMkLst>
            <pc:docMk/>
            <pc:sldMk cId="4013627844" sldId="256"/>
            <ac:picMk id="10" creationId="{7468A854-BD4B-000A-ADB0-17CE01F3F7D0}"/>
          </ac:picMkLst>
        </pc:picChg>
        <pc:picChg chg="mod">
          <ac:chgData name="Olga Furman-Szczotkowska" userId="89dd472d-794a-4751-b31f-23bcf9d61c2f" providerId="ADAL" clId="{07BF9231-5EC8-408D-8DF9-009E834642BE}" dt="2025-02-05T11:14:01.960" v="5" actId="34135"/>
          <ac:picMkLst>
            <pc:docMk/>
            <pc:sldMk cId="4013627844" sldId="256"/>
            <ac:picMk id="23" creationId="{74914FBE-2859-FB9F-ED45-C76D156BB8E7}"/>
          </ac:picMkLst>
        </pc:picChg>
        <pc:picChg chg="mod">
          <ac:chgData name="Olga Furman-Szczotkowska" userId="89dd472d-794a-4751-b31f-23bcf9d61c2f" providerId="ADAL" clId="{07BF9231-5EC8-408D-8DF9-009E834642BE}" dt="2025-02-05T11:14:01.960" v="5" actId="34135"/>
          <ac:picMkLst>
            <pc:docMk/>
            <pc:sldMk cId="4013627844" sldId="256"/>
            <ac:picMk id="25" creationId="{D5F8F1A8-DEFE-ED37-3DD1-6CA92BAF92F8}"/>
          </ac:picMkLst>
        </pc:picChg>
        <pc:picChg chg="mod">
          <ac:chgData name="Olga Furman-Szczotkowska" userId="89dd472d-794a-4751-b31f-23bcf9d61c2f" providerId="ADAL" clId="{07BF9231-5EC8-408D-8DF9-009E834642BE}" dt="2025-02-05T13:45:07.948" v="162" actId="2711"/>
          <ac:picMkLst>
            <pc:docMk/>
            <pc:sldMk cId="4013627844" sldId="256"/>
            <ac:picMk id="27" creationId="{DA1C3A16-4B0F-B374-D206-4C3161A82E42}"/>
          </ac:picMkLst>
        </pc:picChg>
        <pc:picChg chg="mod">
          <ac:chgData name="Olga Furman-Szczotkowska" userId="89dd472d-794a-4751-b31f-23bcf9d61c2f" providerId="ADAL" clId="{07BF9231-5EC8-408D-8DF9-009E834642BE}" dt="2025-02-05T13:45:07.948" v="162" actId="2711"/>
          <ac:picMkLst>
            <pc:docMk/>
            <pc:sldMk cId="4013627844" sldId="256"/>
            <ac:picMk id="43" creationId="{69EE4B6C-7429-4197-FEFB-D2C7E564BCB9}"/>
          </ac:picMkLst>
        </pc:picChg>
        <pc:picChg chg="mod">
          <ac:chgData name="Olga Furman-Szczotkowska" userId="89dd472d-794a-4751-b31f-23bcf9d61c2f" providerId="ADAL" clId="{07BF9231-5EC8-408D-8DF9-009E834642BE}" dt="2025-02-05T11:14:01.960" v="5" actId="34135"/>
          <ac:picMkLst>
            <pc:docMk/>
            <pc:sldMk cId="4013627844" sldId="256"/>
            <ac:picMk id="49" creationId="{EAE8DFA8-8CD8-301A-FE5A-59E63B853F11}"/>
          </ac:picMkLst>
        </pc:picChg>
        <pc:picChg chg="mod">
          <ac:chgData name="Olga Furman-Szczotkowska" userId="89dd472d-794a-4751-b31f-23bcf9d61c2f" providerId="ADAL" clId="{07BF9231-5EC8-408D-8DF9-009E834642BE}" dt="2025-02-05T11:14:01.960" v="5" actId="34135"/>
          <ac:picMkLst>
            <pc:docMk/>
            <pc:sldMk cId="4013627844" sldId="256"/>
            <ac:picMk id="54" creationId="{6BA05E56-B9D5-00FB-2620-82B25096B156}"/>
          </ac:picMkLst>
        </pc:picChg>
        <pc:picChg chg="add mod">
          <ac:chgData name="Olga Furman-Szczotkowska" userId="89dd472d-794a-4751-b31f-23bcf9d61c2f" providerId="ADAL" clId="{07BF9231-5EC8-408D-8DF9-009E834642BE}" dt="2025-02-05T13:45:07.948" v="162" actId="2711"/>
          <ac:picMkLst>
            <pc:docMk/>
            <pc:sldMk cId="4013627844" sldId="256"/>
            <ac:picMk id="72" creationId="{23FEB809-8D86-B27B-4B4B-8045EF97BBDC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3"/>
                <c:pt idx="0">
                  <c:v>Lorem</c:v>
                </c:pt>
                <c:pt idx="1">
                  <c:v>Ipsum</c:v>
                </c:pt>
                <c:pt idx="2">
                  <c:v>Doloro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14-4678-B024-0FA399E1795F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Seria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3"/>
                <c:pt idx="0">
                  <c:v>Lorem</c:v>
                </c:pt>
                <c:pt idx="1">
                  <c:v>Ipsum</c:v>
                </c:pt>
                <c:pt idx="2">
                  <c:v>Doloro</c:v>
                </c:pt>
              </c:strCache>
            </c:strRef>
          </c:cat>
          <c:val>
            <c:numRef>
              <c:f>Arkusz1!$C$2:$C$5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14-4678-B024-0FA399E1795F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Seria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Arkusz1!$A$2:$A$5</c:f>
              <c:strCache>
                <c:ptCount val="3"/>
                <c:pt idx="0">
                  <c:v>Lorem</c:v>
                </c:pt>
                <c:pt idx="1">
                  <c:v>Ipsum</c:v>
                </c:pt>
                <c:pt idx="2">
                  <c:v>Doloro</c:v>
                </c:pt>
              </c:strCache>
            </c:strRef>
          </c:cat>
          <c:val>
            <c:numRef>
              <c:f>Arkusz1!$D$2:$D$5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14-4678-B024-0FA399E1795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362565535"/>
        <c:axId val="1571683823"/>
      </c:barChart>
      <c:catAx>
        <c:axId val="136256553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71683823"/>
        <c:crosses val="autoZero"/>
        <c:auto val="1"/>
        <c:lblAlgn val="ctr"/>
        <c:lblOffset val="100"/>
        <c:noMultiLvlLbl val="0"/>
      </c:catAx>
      <c:valAx>
        <c:axId val="157168382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625655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9AD639-F5CC-45F2-8DA1-07EA0859436A}" type="doc">
      <dgm:prSet loTypeId="urn:microsoft.com/office/officeart/2005/8/layout/hList9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A8AECF16-67C9-4953-81A9-82F030562466}">
      <dgm:prSet phldrT="[Tekst]" custT="1"/>
      <dgm:spPr>
        <a:solidFill>
          <a:srgbClr val="C00D0D"/>
        </a:solidFill>
        <a:ln>
          <a:noFill/>
        </a:ln>
      </dgm:spPr>
      <dgm:t>
        <a:bodyPr/>
        <a:lstStyle/>
        <a:p>
          <a:r>
            <a:rPr lang="pl-PL" sz="3200" b="0" dirty="0" err="1">
              <a:latin typeface="Arial" panose="020B0604020202020204" pitchFamily="34" charset="0"/>
              <a:cs typeface="Arial" panose="020B0604020202020204" pitchFamily="34" charset="0"/>
            </a:rPr>
            <a:t>Lorem</a:t>
          </a:r>
          <a:r>
            <a:rPr lang="pl-PL" sz="32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l-PL" sz="3200" b="0" dirty="0" err="1">
              <a:latin typeface="Arial" panose="020B0604020202020204" pitchFamily="34" charset="0"/>
              <a:cs typeface="Arial" panose="020B0604020202020204" pitchFamily="34" charset="0"/>
            </a:rPr>
            <a:t>doloro</a:t>
          </a:r>
          <a:endParaRPr lang="pl-PL" sz="32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A32D4E-AF4E-4EB4-823C-4BFE40AFFCB5}" type="parTrans" cxnId="{9FC9DE6B-8A59-47E3-88CD-2649ADD8B338}">
      <dgm:prSet/>
      <dgm:spPr/>
      <dgm:t>
        <a:bodyPr/>
        <a:lstStyle/>
        <a:p>
          <a:endParaRPr lang="pl-PL" sz="2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0063D9-CCC1-4D13-800B-73578345EC04}" type="sibTrans" cxnId="{9FC9DE6B-8A59-47E3-88CD-2649ADD8B338}">
      <dgm:prSet/>
      <dgm:spPr/>
      <dgm:t>
        <a:bodyPr/>
        <a:lstStyle/>
        <a:p>
          <a:endParaRPr lang="pl-PL" sz="2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E090BE-2A54-40E1-ABC4-3EB409AC22B5}">
      <dgm:prSet phldrT="[Tekst]" custT="1"/>
      <dgm:spPr>
        <a:solidFill>
          <a:schemeClr val="bg1">
            <a:lumMod val="95000"/>
          </a:schemeClr>
        </a:solidFill>
        <a:ln>
          <a:noFill/>
        </a:ln>
      </dgm:spPr>
      <dgm:t>
        <a:bodyPr/>
        <a:lstStyle/>
        <a:p>
          <a:r>
            <a:rPr lang="pl-PL" sz="2000" b="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amet</a:t>
          </a:r>
          <a:r>
            <a:rPr lang="pl-PL" sz="2000" b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, </a:t>
          </a:r>
          <a:r>
            <a:rPr lang="pl-PL" sz="2000" b="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cons</a:t>
          </a:r>
          <a:r>
            <a:rPr lang="pl-PL" sz="2000" b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r>
            <a:rPr lang="pl-PL" sz="2000" b="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ectetuer</a:t>
          </a:r>
          <a:r>
            <a:rPr lang="fr-FR" sz="2000" b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quip illum dolore eu feugiat nulla facilisis at vero eros et accumsan et iusto odio </a:t>
          </a:r>
          <a:r>
            <a:rPr lang="pl-PL" sz="2000" b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t</a:t>
          </a:r>
          <a:endParaRPr lang="pl-PL" sz="20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94C08D-6795-4D1F-8982-80DD2B88AB0F}" type="parTrans" cxnId="{7A387573-1ACB-421A-A703-D62CF701A620}">
      <dgm:prSet/>
      <dgm:spPr/>
      <dgm:t>
        <a:bodyPr/>
        <a:lstStyle/>
        <a:p>
          <a:endParaRPr lang="pl-PL" sz="2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159C2D-4964-4552-A78C-49F79A3D5170}" type="sibTrans" cxnId="{7A387573-1ACB-421A-A703-D62CF701A620}">
      <dgm:prSet/>
      <dgm:spPr/>
      <dgm:t>
        <a:bodyPr/>
        <a:lstStyle/>
        <a:p>
          <a:endParaRPr lang="pl-PL" sz="2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D98939-E3B5-40D4-9885-2C33F7084974}">
      <dgm:prSet phldrT="[Teks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pl-PL" sz="2000" b="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amet</a:t>
          </a:r>
          <a:r>
            <a:rPr lang="pl-PL" sz="2000" b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, </a:t>
          </a:r>
          <a:r>
            <a:rPr lang="fr-FR" sz="2000" b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quip illum dolore eu feugiat nulla facilisis at vero eros et accumsan et iusto odio </a:t>
          </a:r>
          <a:r>
            <a:rPr lang="pl-PL" sz="2000" b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r>
            <a:rPr lang="pl-PL" sz="2000" b="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ectetuer</a:t>
          </a:r>
          <a:r>
            <a:rPr lang="pl-PL" sz="2000" b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r>
            <a:rPr lang="pl-PL" sz="2000" b="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adipiscing</a:t>
          </a:r>
          <a:r>
            <a:rPr lang="pl-PL" sz="2000" b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elit</a:t>
          </a:r>
          <a:endParaRPr lang="pl-PL" sz="20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2A1140-9E3A-4C1B-9859-BEE58E8AF8A0}" type="parTrans" cxnId="{6ACA6B96-BA8B-4459-A4FD-4902C3809FF6}">
      <dgm:prSet/>
      <dgm:spPr/>
      <dgm:t>
        <a:bodyPr/>
        <a:lstStyle/>
        <a:p>
          <a:endParaRPr lang="pl-PL" sz="2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DFE9E9-F949-4DF8-9546-CF84C4F77D52}" type="sibTrans" cxnId="{6ACA6B96-BA8B-4459-A4FD-4902C3809FF6}">
      <dgm:prSet/>
      <dgm:spPr/>
      <dgm:t>
        <a:bodyPr/>
        <a:lstStyle/>
        <a:p>
          <a:endParaRPr lang="pl-PL" sz="2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64BF51-9187-471C-B40D-11207AD19744}">
      <dgm:prSet phldrT="[Tekst]" custT="1"/>
      <dgm:spPr>
        <a:solidFill>
          <a:srgbClr val="003964"/>
        </a:solidFill>
        <a:ln>
          <a:noFill/>
        </a:ln>
      </dgm:spPr>
      <dgm:t>
        <a:bodyPr/>
        <a:lstStyle/>
        <a:p>
          <a:r>
            <a:rPr lang="pl-PL" sz="3200" b="0" dirty="0" err="1">
              <a:latin typeface="Arial" panose="020B0604020202020204" pitchFamily="34" charset="0"/>
              <a:cs typeface="Arial" panose="020B0604020202020204" pitchFamily="34" charset="0"/>
            </a:rPr>
            <a:t>Doloro</a:t>
          </a:r>
          <a:r>
            <a:rPr lang="pl-PL" sz="32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l-PL" sz="3200" b="0" dirty="0" err="1">
              <a:latin typeface="Arial" panose="020B0604020202020204" pitchFamily="34" charset="0"/>
              <a:cs typeface="Arial" panose="020B0604020202020204" pitchFamily="34" charset="0"/>
            </a:rPr>
            <a:t>lorem</a:t>
          </a:r>
          <a:endParaRPr lang="pl-PL" sz="32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01E3CC-67D5-43E8-9A3C-8A2634695535}" type="parTrans" cxnId="{807352AF-5F50-43B1-B880-70F972D31FC6}">
      <dgm:prSet/>
      <dgm:spPr/>
      <dgm:t>
        <a:bodyPr/>
        <a:lstStyle/>
        <a:p>
          <a:endParaRPr lang="pl-PL" sz="2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3D180E-6F00-4B09-A8DB-052C9C54A338}" type="sibTrans" cxnId="{807352AF-5F50-43B1-B880-70F972D31FC6}">
      <dgm:prSet/>
      <dgm:spPr/>
      <dgm:t>
        <a:bodyPr/>
        <a:lstStyle/>
        <a:p>
          <a:endParaRPr lang="pl-PL" sz="2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6A274E-3294-451E-B339-D9AB32152DDA}">
      <dgm:prSet phldrT="[Tekst]" custT="1"/>
      <dgm:spPr>
        <a:solidFill>
          <a:schemeClr val="bg1">
            <a:lumMod val="85000"/>
            <a:alpha val="90000"/>
          </a:schemeClr>
        </a:solidFill>
      </dgm:spPr>
      <dgm:t>
        <a:bodyPr/>
        <a:lstStyle/>
        <a:p>
          <a:r>
            <a:rPr lang="fr-FR" sz="2000" b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quip illum dolore eu feugiat nulla facilisis at vero eros et accumsan et iusto odio </a:t>
          </a:r>
          <a:r>
            <a:rPr lang="pl-PL" sz="2000" b="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adipiscing</a:t>
          </a:r>
          <a:r>
            <a:rPr lang="pl-PL" sz="2000" b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elit</a:t>
          </a:r>
          <a:endParaRPr lang="pl-PL" sz="20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7C8518-0445-4215-A4AC-61FB64E566EC}" type="parTrans" cxnId="{21406F26-FA1D-4513-90A7-7A1F5CFC95BE}">
      <dgm:prSet/>
      <dgm:spPr/>
      <dgm:t>
        <a:bodyPr/>
        <a:lstStyle/>
        <a:p>
          <a:endParaRPr lang="pl-PL" sz="2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0E80FA-EFC4-4EE5-95D0-16F2A7E4A19C}" type="sibTrans" cxnId="{21406F26-FA1D-4513-90A7-7A1F5CFC95BE}">
      <dgm:prSet/>
      <dgm:spPr/>
      <dgm:t>
        <a:bodyPr/>
        <a:lstStyle/>
        <a:p>
          <a:endParaRPr lang="pl-PL" sz="2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80E454-FB7C-420F-9BB6-8C64EA51666A}">
      <dgm:prSet phldrT="[Tekst]" custT="1"/>
      <dgm:spPr>
        <a:solidFill>
          <a:schemeClr val="bg1">
            <a:lumMod val="75000"/>
            <a:alpha val="90000"/>
          </a:schemeClr>
        </a:solidFill>
      </dgm:spPr>
      <dgm:t>
        <a:bodyPr/>
        <a:lstStyle/>
        <a:p>
          <a:r>
            <a:rPr lang="pl-PL" sz="2000" b="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amet</a:t>
          </a:r>
          <a:r>
            <a:rPr lang="pl-PL" sz="2000" b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, </a:t>
          </a:r>
          <a:r>
            <a:rPr lang="pl-PL" sz="2000" b="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cons</a:t>
          </a:r>
          <a:r>
            <a:rPr lang="pl-PL" sz="2000" b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r>
            <a:rPr lang="pl-PL" sz="2000" b="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ectetuer</a:t>
          </a:r>
          <a:r>
            <a:rPr lang="pl-PL" sz="2000" b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r>
            <a:rPr lang="fr-FR" sz="2000" b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quip illum dolore eu feugiat nulla facilisis at vero eros et accumsan et iusto odio </a:t>
          </a:r>
          <a:r>
            <a:rPr lang="pl-PL" sz="2000" b="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elit</a:t>
          </a:r>
          <a:endParaRPr lang="pl-PL" sz="20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F22F2D-14F0-4D81-AB71-75D9985E7256}" type="parTrans" cxnId="{4B3FD5F8-8AD1-4199-A1BD-F70A1FD9CE02}">
      <dgm:prSet/>
      <dgm:spPr/>
      <dgm:t>
        <a:bodyPr/>
        <a:lstStyle/>
        <a:p>
          <a:endParaRPr lang="pl-PL" sz="2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2CD56C-C6A9-4A20-83E2-8BF245C40EA7}" type="sibTrans" cxnId="{4B3FD5F8-8AD1-4199-A1BD-F70A1FD9CE02}">
      <dgm:prSet/>
      <dgm:spPr/>
      <dgm:t>
        <a:bodyPr/>
        <a:lstStyle/>
        <a:p>
          <a:endParaRPr lang="pl-PL" sz="24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E55E1D-3DE4-440D-97CB-731FF1160683}" type="pres">
      <dgm:prSet presAssocID="{F89AD639-F5CC-45F2-8DA1-07EA0859436A}" presName="list" presStyleCnt="0">
        <dgm:presLayoutVars>
          <dgm:dir/>
          <dgm:animLvl val="lvl"/>
        </dgm:presLayoutVars>
      </dgm:prSet>
      <dgm:spPr/>
    </dgm:pt>
    <dgm:pt modelId="{83AC24ED-3B8A-48C8-9A22-014436415C7C}" type="pres">
      <dgm:prSet presAssocID="{A8AECF16-67C9-4953-81A9-82F030562466}" presName="posSpace" presStyleCnt="0"/>
      <dgm:spPr/>
    </dgm:pt>
    <dgm:pt modelId="{CAF99F0A-D654-4869-9603-AD0539CEC16E}" type="pres">
      <dgm:prSet presAssocID="{A8AECF16-67C9-4953-81A9-82F030562466}" presName="vertFlow" presStyleCnt="0"/>
      <dgm:spPr/>
    </dgm:pt>
    <dgm:pt modelId="{4E58E202-8324-4703-B041-76B4FBB06331}" type="pres">
      <dgm:prSet presAssocID="{A8AECF16-67C9-4953-81A9-82F030562466}" presName="topSpace" presStyleCnt="0"/>
      <dgm:spPr/>
    </dgm:pt>
    <dgm:pt modelId="{3E0029EF-1F9D-4BB4-BB52-83957B719822}" type="pres">
      <dgm:prSet presAssocID="{A8AECF16-67C9-4953-81A9-82F030562466}" presName="firstComp" presStyleCnt="0"/>
      <dgm:spPr/>
    </dgm:pt>
    <dgm:pt modelId="{9D3B431D-88CA-46BD-8CEE-7E4873667A55}" type="pres">
      <dgm:prSet presAssocID="{A8AECF16-67C9-4953-81A9-82F030562466}" presName="firstChild" presStyleLbl="bgAccFollowNode1" presStyleIdx="0" presStyleCnt="4"/>
      <dgm:spPr/>
    </dgm:pt>
    <dgm:pt modelId="{B4540B0A-D099-4250-AFFA-39D443CFA517}" type="pres">
      <dgm:prSet presAssocID="{A8AECF16-67C9-4953-81A9-82F030562466}" presName="firstChildTx" presStyleLbl="bgAccFollowNode1" presStyleIdx="0" presStyleCnt="4">
        <dgm:presLayoutVars>
          <dgm:bulletEnabled val="1"/>
        </dgm:presLayoutVars>
      </dgm:prSet>
      <dgm:spPr/>
    </dgm:pt>
    <dgm:pt modelId="{D8ECC86E-FCD7-4DEC-BB8A-7433A5A1CB3F}" type="pres">
      <dgm:prSet presAssocID="{80D98939-E3B5-40D4-9885-2C33F7084974}" presName="comp" presStyleCnt="0"/>
      <dgm:spPr/>
    </dgm:pt>
    <dgm:pt modelId="{7B1B7D0E-4142-4B43-A6C9-01E3600B4B6A}" type="pres">
      <dgm:prSet presAssocID="{80D98939-E3B5-40D4-9885-2C33F7084974}" presName="child" presStyleLbl="bgAccFollowNode1" presStyleIdx="1" presStyleCnt="4"/>
      <dgm:spPr/>
    </dgm:pt>
    <dgm:pt modelId="{CB651EFD-4205-4AD0-87E8-8069A4B51A02}" type="pres">
      <dgm:prSet presAssocID="{80D98939-E3B5-40D4-9885-2C33F7084974}" presName="childTx" presStyleLbl="bgAccFollowNode1" presStyleIdx="1" presStyleCnt="4">
        <dgm:presLayoutVars>
          <dgm:bulletEnabled val="1"/>
        </dgm:presLayoutVars>
      </dgm:prSet>
      <dgm:spPr/>
    </dgm:pt>
    <dgm:pt modelId="{D43F335A-0A6B-409E-9A12-3289D88A127C}" type="pres">
      <dgm:prSet presAssocID="{A8AECF16-67C9-4953-81A9-82F030562466}" presName="negSpace" presStyleCnt="0"/>
      <dgm:spPr/>
    </dgm:pt>
    <dgm:pt modelId="{C1A4BB10-360F-4597-B5CC-C81683C4E847}" type="pres">
      <dgm:prSet presAssocID="{A8AECF16-67C9-4953-81A9-82F030562466}" presName="circle" presStyleLbl="node1" presStyleIdx="0" presStyleCnt="2"/>
      <dgm:spPr/>
    </dgm:pt>
    <dgm:pt modelId="{1336E02D-4E9B-402A-BC8B-13A1C7C09C04}" type="pres">
      <dgm:prSet presAssocID="{680063D9-CCC1-4D13-800B-73578345EC04}" presName="transSpace" presStyleCnt="0"/>
      <dgm:spPr/>
    </dgm:pt>
    <dgm:pt modelId="{EF9B5C40-850B-485A-912E-444FAAC5E390}" type="pres">
      <dgm:prSet presAssocID="{9C64BF51-9187-471C-B40D-11207AD19744}" presName="posSpace" presStyleCnt="0"/>
      <dgm:spPr/>
    </dgm:pt>
    <dgm:pt modelId="{4D17FFE8-B314-483A-B753-8ECC91709763}" type="pres">
      <dgm:prSet presAssocID="{9C64BF51-9187-471C-B40D-11207AD19744}" presName="vertFlow" presStyleCnt="0"/>
      <dgm:spPr/>
    </dgm:pt>
    <dgm:pt modelId="{1A78A5B1-1F01-4FE3-87BB-5EF5B3A71818}" type="pres">
      <dgm:prSet presAssocID="{9C64BF51-9187-471C-B40D-11207AD19744}" presName="topSpace" presStyleCnt="0"/>
      <dgm:spPr/>
    </dgm:pt>
    <dgm:pt modelId="{FFC15437-5EF0-47F0-8F87-17873D688FC7}" type="pres">
      <dgm:prSet presAssocID="{9C64BF51-9187-471C-B40D-11207AD19744}" presName="firstComp" presStyleCnt="0"/>
      <dgm:spPr/>
    </dgm:pt>
    <dgm:pt modelId="{697F39F0-0396-46B7-9089-C763459AB183}" type="pres">
      <dgm:prSet presAssocID="{9C64BF51-9187-471C-B40D-11207AD19744}" presName="firstChild" presStyleLbl="bgAccFollowNode1" presStyleIdx="2" presStyleCnt="4"/>
      <dgm:spPr/>
    </dgm:pt>
    <dgm:pt modelId="{5ABA5CCE-1BFA-46B4-A679-7AC5EFF04AEF}" type="pres">
      <dgm:prSet presAssocID="{9C64BF51-9187-471C-B40D-11207AD19744}" presName="firstChildTx" presStyleLbl="bgAccFollowNode1" presStyleIdx="2" presStyleCnt="4">
        <dgm:presLayoutVars>
          <dgm:bulletEnabled val="1"/>
        </dgm:presLayoutVars>
      </dgm:prSet>
      <dgm:spPr/>
    </dgm:pt>
    <dgm:pt modelId="{E9D76759-E700-48E2-AC7B-CC5725373A88}" type="pres">
      <dgm:prSet presAssocID="{4280E454-FB7C-420F-9BB6-8C64EA51666A}" presName="comp" presStyleCnt="0"/>
      <dgm:spPr/>
    </dgm:pt>
    <dgm:pt modelId="{7F3B8A8E-2055-416C-9615-E8A729787F0F}" type="pres">
      <dgm:prSet presAssocID="{4280E454-FB7C-420F-9BB6-8C64EA51666A}" presName="child" presStyleLbl="bgAccFollowNode1" presStyleIdx="3" presStyleCnt="4"/>
      <dgm:spPr/>
    </dgm:pt>
    <dgm:pt modelId="{173BDC4B-D718-42C7-8B8E-B834DA10A507}" type="pres">
      <dgm:prSet presAssocID="{4280E454-FB7C-420F-9BB6-8C64EA51666A}" presName="childTx" presStyleLbl="bgAccFollowNode1" presStyleIdx="3" presStyleCnt="4">
        <dgm:presLayoutVars>
          <dgm:bulletEnabled val="1"/>
        </dgm:presLayoutVars>
      </dgm:prSet>
      <dgm:spPr/>
    </dgm:pt>
    <dgm:pt modelId="{92660B44-8923-4B04-A32E-145DDF05C17F}" type="pres">
      <dgm:prSet presAssocID="{9C64BF51-9187-471C-B40D-11207AD19744}" presName="negSpace" presStyleCnt="0"/>
      <dgm:spPr/>
    </dgm:pt>
    <dgm:pt modelId="{40184D9A-4896-4F13-A9C4-DF7205FD78BD}" type="pres">
      <dgm:prSet presAssocID="{9C64BF51-9187-471C-B40D-11207AD19744}" presName="circle" presStyleLbl="node1" presStyleIdx="1" presStyleCnt="2"/>
      <dgm:spPr/>
    </dgm:pt>
  </dgm:ptLst>
  <dgm:cxnLst>
    <dgm:cxn modelId="{21406F26-FA1D-4513-90A7-7A1F5CFC95BE}" srcId="{9C64BF51-9187-471C-B40D-11207AD19744}" destId="{466A274E-3294-451E-B339-D9AB32152DDA}" srcOrd="0" destOrd="0" parTransId="{FB7C8518-0445-4215-A4AC-61FB64E566EC}" sibTransId="{820E80FA-EFC4-4EE5-95D0-16F2A7E4A19C}"/>
    <dgm:cxn modelId="{B035335B-D891-4F5D-985E-7187028B538E}" type="presOf" srcId="{466A274E-3294-451E-B339-D9AB32152DDA}" destId="{5ABA5CCE-1BFA-46B4-A679-7AC5EFF04AEF}" srcOrd="1" destOrd="0" presId="urn:microsoft.com/office/officeart/2005/8/layout/hList9"/>
    <dgm:cxn modelId="{9FC9DE6B-8A59-47E3-88CD-2649ADD8B338}" srcId="{F89AD639-F5CC-45F2-8DA1-07EA0859436A}" destId="{A8AECF16-67C9-4953-81A9-82F030562466}" srcOrd="0" destOrd="0" parTransId="{CFA32D4E-AF4E-4EB4-823C-4BFE40AFFCB5}" sibTransId="{680063D9-CCC1-4D13-800B-73578345EC04}"/>
    <dgm:cxn modelId="{7A387573-1ACB-421A-A703-D62CF701A620}" srcId="{A8AECF16-67C9-4953-81A9-82F030562466}" destId="{37E090BE-2A54-40E1-ABC4-3EB409AC22B5}" srcOrd="0" destOrd="0" parTransId="{EA94C08D-6795-4D1F-8982-80DD2B88AB0F}" sibTransId="{2F159C2D-4964-4552-A78C-49F79A3D5170}"/>
    <dgm:cxn modelId="{75ED0E54-5BDC-4C58-854A-FBAF62DAF6A3}" type="presOf" srcId="{466A274E-3294-451E-B339-D9AB32152DDA}" destId="{697F39F0-0396-46B7-9089-C763459AB183}" srcOrd="0" destOrd="0" presId="urn:microsoft.com/office/officeart/2005/8/layout/hList9"/>
    <dgm:cxn modelId="{3937B574-C262-445C-AAA7-D614AA9D075D}" type="presOf" srcId="{4280E454-FB7C-420F-9BB6-8C64EA51666A}" destId="{7F3B8A8E-2055-416C-9615-E8A729787F0F}" srcOrd="0" destOrd="0" presId="urn:microsoft.com/office/officeart/2005/8/layout/hList9"/>
    <dgm:cxn modelId="{C226D555-45C0-4107-8721-907071D85EE9}" type="presOf" srcId="{9C64BF51-9187-471C-B40D-11207AD19744}" destId="{40184D9A-4896-4F13-A9C4-DF7205FD78BD}" srcOrd="0" destOrd="0" presId="urn:microsoft.com/office/officeart/2005/8/layout/hList9"/>
    <dgm:cxn modelId="{BCADC778-816A-47C7-80A1-4E1FD12ACA35}" type="presOf" srcId="{80D98939-E3B5-40D4-9885-2C33F7084974}" destId="{CB651EFD-4205-4AD0-87E8-8069A4B51A02}" srcOrd="1" destOrd="0" presId="urn:microsoft.com/office/officeart/2005/8/layout/hList9"/>
    <dgm:cxn modelId="{8B623381-C5AA-4B06-8D15-0E0D2EE7A4DE}" type="presOf" srcId="{37E090BE-2A54-40E1-ABC4-3EB409AC22B5}" destId="{9D3B431D-88CA-46BD-8CEE-7E4873667A55}" srcOrd="0" destOrd="0" presId="urn:microsoft.com/office/officeart/2005/8/layout/hList9"/>
    <dgm:cxn modelId="{422BCC88-42A2-4C69-AF9E-59381D4B0CF4}" type="presOf" srcId="{80D98939-E3B5-40D4-9885-2C33F7084974}" destId="{7B1B7D0E-4142-4B43-A6C9-01E3600B4B6A}" srcOrd="0" destOrd="0" presId="urn:microsoft.com/office/officeart/2005/8/layout/hList9"/>
    <dgm:cxn modelId="{6ACA6B96-BA8B-4459-A4FD-4902C3809FF6}" srcId="{A8AECF16-67C9-4953-81A9-82F030562466}" destId="{80D98939-E3B5-40D4-9885-2C33F7084974}" srcOrd="1" destOrd="0" parTransId="{112A1140-9E3A-4C1B-9859-BEE58E8AF8A0}" sibTransId="{8ADFE9E9-F949-4DF8-9546-CF84C4F77D52}"/>
    <dgm:cxn modelId="{51A0E1AC-1199-404C-BF6E-4B45940BEB96}" type="presOf" srcId="{4280E454-FB7C-420F-9BB6-8C64EA51666A}" destId="{173BDC4B-D718-42C7-8B8E-B834DA10A507}" srcOrd="1" destOrd="0" presId="urn:microsoft.com/office/officeart/2005/8/layout/hList9"/>
    <dgm:cxn modelId="{807352AF-5F50-43B1-B880-70F972D31FC6}" srcId="{F89AD639-F5CC-45F2-8DA1-07EA0859436A}" destId="{9C64BF51-9187-471C-B40D-11207AD19744}" srcOrd="1" destOrd="0" parTransId="{FF01E3CC-67D5-43E8-9A3C-8A2634695535}" sibTransId="{693D180E-6F00-4B09-A8DB-052C9C54A338}"/>
    <dgm:cxn modelId="{4F84A1BE-DA34-4232-83EA-751B31E2AF5C}" type="presOf" srcId="{A8AECF16-67C9-4953-81A9-82F030562466}" destId="{C1A4BB10-360F-4597-B5CC-C81683C4E847}" srcOrd="0" destOrd="0" presId="urn:microsoft.com/office/officeart/2005/8/layout/hList9"/>
    <dgm:cxn modelId="{78B2F6D2-303C-494C-9211-5670EFEC3D5E}" type="presOf" srcId="{F89AD639-F5CC-45F2-8DA1-07EA0859436A}" destId="{33E55E1D-3DE4-440D-97CB-731FF1160683}" srcOrd="0" destOrd="0" presId="urn:microsoft.com/office/officeart/2005/8/layout/hList9"/>
    <dgm:cxn modelId="{4B3FD5F8-8AD1-4199-A1BD-F70A1FD9CE02}" srcId="{9C64BF51-9187-471C-B40D-11207AD19744}" destId="{4280E454-FB7C-420F-9BB6-8C64EA51666A}" srcOrd="1" destOrd="0" parTransId="{50F22F2D-14F0-4D81-AB71-75D9985E7256}" sibTransId="{3B2CD56C-C6A9-4A20-83E2-8BF245C40EA7}"/>
    <dgm:cxn modelId="{91AA29FD-9367-493F-BEF4-DDB47DA85BB6}" type="presOf" srcId="{37E090BE-2A54-40E1-ABC4-3EB409AC22B5}" destId="{B4540B0A-D099-4250-AFFA-39D443CFA517}" srcOrd="1" destOrd="0" presId="urn:microsoft.com/office/officeart/2005/8/layout/hList9"/>
    <dgm:cxn modelId="{4940FEDD-AFFB-4941-9E72-BB997E7B814C}" type="presParOf" srcId="{33E55E1D-3DE4-440D-97CB-731FF1160683}" destId="{83AC24ED-3B8A-48C8-9A22-014436415C7C}" srcOrd="0" destOrd="0" presId="urn:microsoft.com/office/officeart/2005/8/layout/hList9"/>
    <dgm:cxn modelId="{810B1F3C-7DC7-41A9-AEE5-7F28C8629118}" type="presParOf" srcId="{33E55E1D-3DE4-440D-97CB-731FF1160683}" destId="{CAF99F0A-D654-4869-9603-AD0539CEC16E}" srcOrd="1" destOrd="0" presId="urn:microsoft.com/office/officeart/2005/8/layout/hList9"/>
    <dgm:cxn modelId="{9FED7EF7-8877-44A1-9E4C-482F3FFF7A60}" type="presParOf" srcId="{CAF99F0A-D654-4869-9603-AD0539CEC16E}" destId="{4E58E202-8324-4703-B041-76B4FBB06331}" srcOrd="0" destOrd="0" presId="urn:microsoft.com/office/officeart/2005/8/layout/hList9"/>
    <dgm:cxn modelId="{93A4A231-158F-4018-B555-6584867353D8}" type="presParOf" srcId="{CAF99F0A-D654-4869-9603-AD0539CEC16E}" destId="{3E0029EF-1F9D-4BB4-BB52-83957B719822}" srcOrd="1" destOrd="0" presId="urn:microsoft.com/office/officeart/2005/8/layout/hList9"/>
    <dgm:cxn modelId="{A6705980-B611-406D-86CB-BE998ECCCB9A}" type="presParOf" srcId="{3E0029EF-1F9D-4BB4-BB52-83957B719822}" destId="{9D3B431D-88CA-46BD-8CEE-7E4873667A55}" srcOrd="0" destOrd="0" presId="urn:microsoft.com/office/officeart/2005/8/layout/hList9"/>
    <dgm:cxn modelId="{1C1F7937-9FFB-4609-BAF9-2F4BB2254659}" type="presParOf" srcId="{3E0029EF-1F9D-4BB4-BB52-83957B719822}" destId="{B4540B0A-D099-4250-AFFA-39D443CFA517}" srcOrd="1" destOrd="0" presId="urn:microsoft.com/office/officeart/2005/8/layout/hList9"/>
    <dgm:cxn modelId="{BDEF0C8A-8089-4B96-AAD8-287343F4E309}" type="presParOf" srcId="{CAF99F0A-D654-4869-9603-AD0539CEC16E}" destId="{D8ECC86E-FCD7-4DEC-BB8A-7433A5A1CB3F}" srcOrd="2" destOrd="0" presId="urn:microsoft.com/office/officeart/2005/8/layout/hList9"/>
    <dgm:cxn modelId="{1F64BD21-71B3-4D3D-9944-FF654D5A052B}" type="presParOf" srcId="{D8ECC86E-FCD7-4DEC-BB8A-7433A5A1CB3F}" destId="{7B1B7D0E-4142-4B43-A6C9-01E3600B4B6A}" srcOrd="0" destOrd="0" presId="urn:microsoft.com/office/officeart/2005/8/layout/hList9"/>
    <dgm:cxn modelId="{7A21D01D-E685-4853-9C08-4BE2BBF85B33}" type="presParOf" srcId="{D8ECC86E-FCD7-4DEC-BB8A-7433A5A1CB3F}" destId="{CB651EFD-4205-4AD0-87E8-8069A4B51A02}" srcOrd="1" destOrd="0" presId="urn:microsoft.com/office/officeart/2005/8/layout/hList9"/>
    <dgm:cxn modelId="{96B4C490-A1DC-4E13-9ED7-C251F288EDD0}" type="presParOf" srcId="{33E55E1D-3DE4-440D-97CB-731FF1160683}" destId="{D43F335A-0A6B-409E-9A12-3289D88A127C}" srcOrd="2" destOrd="0" presId="urn:microsoft.com/office/officeart/2005/8/layout/hList9"/>
    <dgm:cxn modelId="{B5BC0FF1-45F3-4503-911D-18A04E0D8E40}" type="presParOf" srcId="{33E55E1D-3DE4-440D-97CB-731FF1160683}" destId="{C1A4BB10-360F-4597-B5CC-C81683C4E847}" srcOrd="3" destOrd="0" presId="urn:microsoft.com/office/officeart/2005/8/layout/hList9"/>
    <dgm:cxn modelId="{885673FC-3153-4B15-89F7-E94534EEED25}" type="presParOf" srcId="{33E55E1D-3DE4-440D-97CB-731FF1160683}" destId="{1336E02D-4E9B-402A-BC8B-13A1C7C09C04}" srcOrd="4" destOrd="0" presId="urn:microsoft.com/office/officeart/2005/8/layout/hList9"/>
    <dgm:cxn modelId="{6A32244C-3467-4882-98A9-686D634E8E2D}" type="presParOf" srcId="{33E55E1D-3DE4-440D-97CB-731FF1160683}" destId="{EF9B5C40-850B-485A-912E-444FAAC5E390}" srcOrd="5" destOrd="0" presId="urn:microsoft.com/office/officeart/2005/8/layout/hList9"/>
    <dgm:cxn modelId="{E3625AAC-7258-4592-9987-46A7CB5BBE94}" type="presParOf" srcId="{33E55E1D-3DE4-440D-97CB-731FF1160683}" destId="{4D17FFE8-B314-483A-B753-8ECC91709763}" srcOrd="6" destOrd="0" presId="urn:microsoft.com/office/officeart/2005/8/layout/hList9"/>
    <dgm:cxn modelId="{02024FC3-420A-41A5-97A0-F65FDB91B21F}" type="presParOf" srcId="{4D17FFE8-B314-483A-B753-8ECC91709763}" destId="{1A78A5B1-1F01-4FE3-87BB-5EF5B3A71818}" srcOrd="0" destOrd="0" presId="urn:microsoft.com/office/officeart/2005/8/layout/hList9"/>
    <dgm:cxn modelId="{832CE722-E993-4B92-9539-8D340C4290F6}" type="presParOf" srcId="{4D17FFE8-B314-483A-B753-8ECC91709763}" destId="{FFC15437-5EF0-47F0-8F87-17873D688FC7}" srcOrd="1" destOrd="0" presId="urn:microsoft.com/office/officeart/2005/8/layout/hList9"/>
    <dgm:cxn modelId="{6192AE98-E0A5-4D8F-8D89-C9ED0EA3C612}" type="presParOf" srcId="{FFC15437-5EF0-47F0-8F87-17873D688FC7}" destId="{697F39F0-0396-46B7-9089-C763459AB183}" srcOrd="0" destOrd="0" presId="urn:microsoft.com/office/officeart/2005/8/layout/hList9"/>
    <dgm:cxn modelId="{F6D0245D-4028-42CA-80BD-ED7F966FED8A}" type="presParOf" srcId="{FFC15437-5EF0-47F0-8F87-17873D688FC7}" destId="{5ABA5CCE-1BFA-46B4-A679-7AC5EFF04AEF}" srcOrd="1" destOrd="0" presId="urn:microsoft.com/office/officeart/2005/8/layout/hList9"/>
    <dgm:cxn modelId="{65738401-F16C-4CBA-A616-38C0120648C5}" type="presParOf" srcId="{4D17FFE8-B314-483A-B753-8ECC91709763}" destId="{E9D76759-E700-48E2-AC7B-CC5725373A88}" srcOrd="2" destOrd="0" presId="urn:microsoft.com/office/officeart/2005/8/layout/hList9"/>
    <dgm:cxn modelId="{9B1FCF93-7D7E-47E5-B1C1-F97633E67EA2}" type="presParOf" srcId="{E9D76759-E700-48E2-AC7B-CC5725373A88}" destId="{7F3B8A8E-2055-416C-9615-E8A729787F0F}" srcOrd="0" destOrd="0" presId="urn:microsoft.com/office/officeart/2005/8/layout/hList9"/>
    <dgm:cxn modelId="{8F905456-55E0-400B-9AB2-66EEE9126E2B}" type="presParOf" srcId="{E9D76759-E700-48E2-AC7B-CC5725373A88}" destId="{173BDC4B-D718-42C7-8B8E-B834DA10A507}" srcOrd="1" destOrd="0" presId="urn:microsoft.com/office/officeart/2005/8/layout/hList9"/>
    <dgm:cxn modelId="{4EBCE1FD-4282-4F5A-B618-EED4FCCCBEFC}" type="presParOf" srcId="{33E55E1D-3DE4-440D-97CB-731FF1160683}" destId="{92660B44-8923-4B04-A32E-145DDF05C17F}" srcOrd="7" destOrd="0" presId="urn:microsoft.com/office/officeart/2005/8/layout/hList9"/>
    <dgm:cxn modelId="{3D4CC888-BF23-4282-818A-9B0AB1E082AC}" type="presParOf" srcId="{33E55E1D-3DE4-440D-97CB-731FF1160683}" destId="{40184D9A-4896-4F13-A9C4-DF7205FD78BD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DB05FC-8017-4741-8A5A-F1DD5277DB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28F7FA6-4872-4DA2-8B6B-F07BC11FBF6F}">
      <dgm:prSet phldrT="[Tekst]" phldr="1" custT="1"/>
      <dgm:spPr>
        <a:solidFill>
          <a:srgbClr val="B80000"/>
        </a:solidFill>
        <a:ln>
          <a:noFill/>
        </a:ln>
      </dgm:spPr>
      <dgm:t>
        <a:bodyPr/>
        <a:lstStyle/>
        <a:p>
          <a:endParaRPr lang="pl-PL" sz="3200"/>
        </a:p>
      </dgm:t>
    </dgm:pt>
    <dgm:pt modelId="{F674D25E-1566-4575-A00A-AA6D5805D72D}" type="parTrans" cxnId="{A8E7C9FE-59FA-4862-8FD3-8628E16A67FD}">
      <dgm:prSet/>
      <dgm:spPr/>
      <dgm:t>
        <a:bodyPr/>
        <a:lstStyle/>
        <a:p>
          <a:endParaRPr lang="pl-PL" sz="1050"/>
        </a:p>
      </dgm:t>
    </dgm:pt>
    <dgm:pt modelId="{C561524A-53F9-4493-9F26-B174A4534024}" type="sibTrans" cxnId="{A8E7C9FE-59FA-4862-8FD3-8628E16A67FD}">
      <dgm:prSet/>
      <dgm:spPr>
        <a:solidFill>
          <a:srgbClr val="003964"/>
        </a:solidFill>
      </dgm:spPr>
      <dgm:t>
        <a:bodyPr/>
        <a:lstStyle/>
        <a:p>
          <a:endParaRPr lang="pl-PL" sz="1050"/>
        </a:p>
      </dgm:t>
    </dgm:pt>
    <dgm:pt modelId="{E89E1358-562F-450D-AA0B-E734913C92DC}">
      <dgm:prSet phldrT="[Tekst]" phldr="1" custT="1"/>
      <dgm:spPr>
        <a:solidFill>
          <a:srgbClr val="B80000"/>
        </a:solidFill>
        <a:ln>
          <a:noFill/>
        </a:ln>
      </dgm:spPr>
      <dgm:t>
        <a:bodyPr/>
        <a:lstStyle/>
        <a:p>
          <a:endParaRPr lang="pl-PL" sz="3200"/>
        </a:p>
      </dgm:t>
    </dgm:pt>
    <dgm:pt modelId="{06F73F4C-76A7-41C7-99EA-C7F4FB957685}" type="parTrans" cxnId="{C08B39C6-C171-4810-BB4A-DF60E95ED638}">
      <dgm:prSet/>
      <dgm:spPr/>
      <dgm:t>
        <a:bodyPr/>
        <a:lstStyle/>
        <a:p>
          <a:endParaRPr lang="pl-PL" sz="1050"/>
        </a:p>
      </dgm:t>
    </dgm:pt>
    <dgm:pt modelId="{30EF3DF2-7B69-4EBE-A478-CDAA2CFBAAC9}" type="sibTrans" cxnId="{C08B39C6-C171-4810-BB4A-DF60E95ED638}">
      <dgm:prSet/>
      <dgm:spPr/>
      <dgm:t>
        <a:bodyPr/>
        <a:lstStyle/>
        <a:p>
          <a:endParaRPr lang="pl-PL" sz="1050"/>
        </a:p>
      </dgm:t>
    </dgm:pt>
    <dgm:pt modelId="{6D86186E-DBAB-4135-A66B-A86AEE2DD244}">
      <dgm:prSet phldrT="[Tekst]" phldr="1" custT="1"/>
      <dgm:spPr>
        <a:solidFill>
          <a:srgbClr val="B80000"/>
        </a:solidFill>
        <a:ln>
          <a:noFill/>
        </a:ln>
      </dgm:spPr>
      <dgm:t>
        <a:bodyPr/>
        <a:lstStyle/>
        <a:p>
          <a:endParaRPr lang="pl-PL" sz="3200"/>
        </a:p>
      </dgm:t>
    </dgm:pt>
    <dgm:pt modelId="{541A5C43-B744-4843-BF5B-0950D4A71502}" type="parTrans" cxnId="{FB5BF4D1-AFC5-4486-B3B6-7DC7539AE58B}">
      <dgm:prSet/>
      <dgm:spPr/>
      <dgm:t>
        <a:bodyPr/>
        <a:lstStyle/>
        <a:p>
          <a:endParaRPr lang="pl-PL" sz="1050"/>
        </a:p>
      </dgm:t>
    </dgm:pt>
    <dgm:pt modelId="{F03B3557-A267-4F98-8DB2-DCCF7B2BABFC}" type="sibTrans" cxnId="{FB5BF4D1-AFC5-4486-B3B6-7DC7539AE58B}">
      <dgm:prSet/>
      <dgm:spPr/>
      <dgm:t>
        <a:bodyPr/>
        <a:lstStyle/>
        <a:p>
          <a:endParaRPr lang="pl-PL" sz="1050"/>
        </a:p>
      </dgm:t>
    </dgm:pt>
    <dgm:pt modelId="{3AEB8B7B-4F35-4D47-8730-589ED2F487A2}">
      <dgm:prSet phldrT="[Tekst]" phldr="1" custT="1"/>
      <dgm:spPr>
        <a:solidFill>
          <a:srgbClr val="B80000"/>
        </a:solidFill>
        <a:ln>
          <a:noFill/>
        </a:ln>
      </dgm:spPr>
      <dgm:t>
        <a:bodyPr/>
        <a:lstStyle/>
        <a:p>
          <a:endParaRPr lang="pl-PL" sz="3200"/>
        </a:p>
      </dgm:t>
    </dgm:pt>
    <dgm:pt modelId="{A5299F7B-21F0-4A12-AA79-BADB847F4DFC}" type="parTrans" cxnId="{6EE11F6A-001D-406A-B406-6F5C3DD521E1}">
      <dgm:prSet/>
      <dgm:spPr/>
      <dgm:t>
        <a:bodyPr/>
        <a:lstStyle/>
        <a:p>
          <a:endParaRPr lang="pl-PL" sz="1050"/>
        </a:p>
      </dgm:t>
    </dgm:pt>
    <dgm:pt modelId="{256FD5E1-80AC-401E-83F7-98B7C9EED0C1}" type="sibTrans" cxnId="{6EE11F6A-001D-406A-B406-6F5C3DD521E1}">
      <dgm:prSet/>
      <dgm:spPr/>
      <dgm:t>
        <a:bodyPr/>
        <a:lstStyle/>
        <a:p>
          <a:endParaRPr lang="pl-PL" sz="1050"/>
        </a:p>
      </dgm:t>
    </dgm:pt>
    <dgm:pt modelId="{B7767606-DD97-430D-BB9C-D4FD8A537AEE}">
      <dgm:prSet phldrT="[Tekst]" phldr="1" custT="1"/>
      <dgm:spPr>
        <a:solidFill>
          <a:srgbClr val="B80000"/>
        </a:solidFill>
        <a:ln>
          <a:noFill/>
        </a:ln>
      </dgm:spPr>
      <dgm:t>
        <a:bodyPr/>
        <a:lstStyle/>
        <a:p>
          <a:endParaRPr lang="pl-PL" sz="3200" dirty="0"/>
        </a:p>
      </dgm:t>
    </dgm:pt>
    <dgm:pt modelId="{8C52AF1B-EC59-4CFB-B0D7-58960BDE0008}" type="parTrans" cxnId="{2BEB425F-0644-4B90-8854-8EE2E68FF17C}">
      <dgm:prSet/>
      <dgm:spPr/>
      <dgm:t>
        <a:bodyPr/>
        <a:lstStyle/>
        <a:p>
          <a:endParaRPr lang="pl-PL" sz="1050"/>
        </a:p>
      </dgm:t>
    </dgm:pt>
    <dgm:pt modelId="{0ADDF3D1-B266-41E9-801C-9EECCA3E29F0}" type="sibTrans" cxnId="{2BEB425F-0644-4B90-8854-8EE2E68FF17C}">
      <dgm:prSet/>
      <dgm:spPr/>
      <dgm:t>
        <a:bodyPr/>
        <a:lstStyle/>
        <a:p>
          <a:endParaRPr lang="pl-PL" sz="1050"/>
        </a:p>
      </dgm:t>
    </dgm:pt>
    <dgm:pt modelId="{1FA178AC-834A-490D-89B1-30A82C0614BC}" type="pres">
      <dgm:prSet presAssocID="{20DB05FC-8017-4741-8A5A-F1DD5277DBD3}" presName="Name0" presStyleCnt="0">
        <dgm:presLayoutVars>
          <dgm:dir/>
          <dgm:resizeHandles val="exact"/>
        </dgm:presLayoutVars>
      </dgm:prSet>
      <dgm:spPr/>
    </dgm:pt>
    <dgm:pt modelId="{9C8111C5-3C0B-47F0-B8B9-7794C1E3167F}" type="pres">
      <dgm:prSet presAssocID="{20DB05FC-8017-4741-8A5A-F1DD5277DBD3}" presName="cycle" presStyleCnt="0"/>
      <dgm:spPr/>
    </dgm:pt>
    <dgm:pt modelId="{FC85A18C-767D-4B44-BE70-CA03C0F1D9EC}" type="pres">
      <dgm:prSet presAssocID="{328F7FA6-4872-4DA2-8B6B-F07BC11FBF6F}" presName="nodeFirstNode" presStyleLbl="node1" presStyleIdx="0" presStyleCnt="5">
        <dgm:presLayoutVars>
          <dgm:bulletEnabled val="1"/>
        </dgm:presLayoutVars>
      </dgm:prSet>
      <dgm:spPr/>
    </dgm:pt>
    <dgm:pt modelId="{B7024170-8DB0-404C-97D3-2D39C0C0528D}" type="pres">
      <dgm:prSet presAssocID="{C561524A-53F9-4493-9F26-B174A4534024}" presName="sibTransFirstNode" presStyleLbl="bgShp" presStyleIdx="0" presStyleCnt="1"/>
      <dgm:spPr/>
    </dgm:pt>
    <dgm:pt modelId="{7C9CFBD1-10BF-4DC8-855A-40C485F5549F}" type="pres">
      <dgm:prSet presAssocID="{E89E1358-562F-450D-AA0B-E734913C92DC}" presName="nodeFollowingNodes" presStyleLbl="node1" presStyleIdx="1" presStyleCnt="5">
        <dgm:presLayoutVars>
          <dgm:bulletEnabled val="1"/>
        </dgm:presLayoutVars>
      </dgm:prSet>
      <dgm:spPr/>
    </dgm:pt>
    <dgm:pt modelId="{32B9A7FE-0505-4D20-871C-85F05D3C15E0}" type="pres">
      <dgm:prSet presAssocID="{6D86186E-DBAB-4135-A66B-A86AEE2DD244}" presName="nodeFollowingNodes" presStyleLbl="node1" presStyleIdx="2" presStyleCnt="5">
        <dgm:presLayoutVars>
          <dgm:bulletEnabled val="1"/>
        </dgm:presLayoutVars>
      </dgm:prSet>
      <dgm:spPr/>
    </dgm:pt>
    <dgm:pt modelId="{151D754B-0FF7-4013-A8EE-41FBECAAE702}" type="pres">
      <dgm:prSet presAssocID="{3AEB8B7B-4F35-4D47-8730-589ED2F487A2}" presName="nodeFollowingNodes" presStyleLbl="node1" presStyleIdx="3" presStyleCnt="5">
        <dgm:presLayoutVars>
          <dgm:bulletEnabled val="1"/>
        </dgm:presLayoutVars>
      </dgm:prSet>
      <dgm:spPr/>
    </dgm:pt>
    <dgm:pt modelId="{F23E6818-1E64-45BE-B8C4-E9591EB3AD84}" type="pres">
      <dgm:prSet presAssocID="{B7767606-DD97-430D-BB9C-D4FD8A537AEE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3DCA2D06-5961-4C5A-B732-28DA59DFEED3}" type="presOf" srcId="{E89E1358-562F-450D-AA0B-E734913C92DC}" destId="{7C9CFBD1-10BF-4DC8-855A-40C485F5549F}" srcOrd="0" destOrd="0" presId="urn:microsoft.com/office/officeart/2005/8/layout/cycle3"/>
    <dgm:cxn modelId="{3B52530A-0F36-4354-A6FC-1E6860CCC92B}" type="presOf" srcId="{B7767606-DD97-430D-BB9C-D4FD8A537AEE}" destId="{F23E6818-1E64-45BE-B8C4-E9591EB3AD84}" srcOrd="0" destOrd="0" presId="urn:microsoft.com/office/officeart/2005/8/layout/cycle3"/>
    <dgm:cxn modelId="{A40C7F1B-0780-4DD9-B1F4-7C63E1FA2312}" type="presOf" srcId="{C561524A-53F9-4493-9F26-B174A4534024}" destId="{B7024170-8DB0-404C-97D3-2D39C0C0528D}" srcOrd="0" destOrd="0" presId="urn:microsoft.com/office/officeart/2005/8/layout/cycle3"/>
    <dgm:cxn modelId="{A20D7823-CB7B-4461-85FA-0B7D505F0C92}" type="presOf" srcId="{20DB05FC-8017-4741-8A5A-F1DD5277DBD3}" destId="{1FA178AC-834A-490D-89B1-30A82C0614BC}" srcOrd="0" destOrd="0" presId="urn:microsoft.com/office/officeart/2005/8/layout/cycle3"/>
    <dgm:cxn modelId="{2BEB425F-0644-4B90-8854-8EE2E68FF17C}" srcId="{20DB05FC-8017-4741-8A5A-F1DD5277DBD3}" destId="{B7767606-DD97-430D-BB9C-D4FD8A537AEE}" srcOrd="4" destOrd="0" parTransId="{8C52AF1B-EC59-4CFB-B0D7-58960BDE0008}" sibTransId="{0ADDF3D1-B266-41E9-801C-9EECCA3E29F0}"/>
    <dgm:cxn modelId="{6EE11F6A-001D-406A-B406-6F5C3DD521E1}" srcId="{20DB05FC-8017-4741-8A5A-F1DD5277DBD3}" destId="{3AEB8B7B-4F35-4D47-8730-589ED2F487A2}" srcOrd="3" destOrd="0" parTransId="{A5299F7B-21F0-4A12-AA79-BADB847F4DFC}" sibTransId="{256FD5E1-80AC-401E-83F7-98B7C9EED0C1}"/>
    <dgm:cxn modelId="{DEF53576-86E7-4AD2-A915-7B64AD020E17}" type="presOf" srcId="{6D86186E-DBAB-4135-A66B-A86AEE2DD244}" destId="{32B9A7FE-0505-4D20-871C-85F05D3C15E0}" srcOrd="0" destOrd="0" presId="urn:microsoft.com/office/officeart/2005/8/layout/cycle3"/>
    <dgm:cxn modelId="{A7AE959E-96F2-481B-93F5-1592FEC4764A}" type="presOf" srcId="{3AEB8B7B-4F35-4D47-8730-589ED2F487A2}" destId="{151D754B-0FF7-4013-A8EE-41FBECAAE702}" srcOrd="0" destOrd="0" presId="urn:microsoft.com/office/officeart/2005/8/layout/cycle3"/>
    <dgm:cxn modelId="{13B81ABA-5094-412C-BAB9-BDE82944F8C7}" type="presOf" srcId="{328F7FA6-4872-4DA2-8B6B-F07BC11FBF6F}" destId="{FC85A18C-767D-4B44-BE70-CA03C0F1D9EC}" srcOrd="0" destOrd="0" presId="urn:microsoft.com/office/officeart/2005/8/layout/cycle3"/>
    <dgm:cxn modelId="{C08B39C6-C171-4810-BB4A-DF60E95ED638}" srcId="{20DB05FC-8017-4741-8A5A-F1DD5277DBD3}" destId="{E89E1358-562F-450D-AA0B-E734913C92DC}" srcOrd="1" destOrd="0" parTransId="{06F73F4C-76A7-41C7-99EA-C7F4FB957685}" sibTransId="{30EF3DF2-7B69-4EBE-A478-CDAA2CFBAAC9}"/>
    <dgm:cxn modelId="{FB5BF4D1-AFC5-4486-B3B6-7DC7539AE58B}" srcId="{20DB05FC-8017-4741-8A5A-F1DD5277DBD3}" destId="{6D86186E-DBAB-4135-A66B-A86AEE2DD244}" srcOrd="2" destOrd="0" parTransId="{541A5C43-B744-4843-BF5B-0950D4A71502}" sibTransId="{F03B3557-A267-4F98-8DB2-DCCF7B2BABFC}"/>
    <dgm:cxn modelId="{A8E7C9FE-59FA-4862-8FD3-8628E16A67FD}" srcId="{20DB05FC-8017-4741-8A5A-F1DD5277DBD3}" destId="{328F7FA6-4872-4DA2-8B6B-F07BC11FBF6F}" srcOrd="0" destOrd="0" parTransId="{F674D25E-1566-4575-A00A-AA6D5805D72D}" sibTransId="{C561524A-53F9-4493-9F26-B174A4534024}"/>
    <dgm:cxn modelId="{48ECEA1B-C05E-4453-91CA-1CF019630A4E}" type="presParOf" srcId="{1FA178AC-834A-490D-89B1-30A82C0614BC}" destId="{9C8111C5-3C0B-47F0-B8B9-7794C1E3167F}" srcOrd="0" destOrd="0" presId="urn:microsoft.com/office/officeart/2005/8/layout/cycle3"/>
    <dgm:cxn modelId="{C72797FE-6D6B-4E76-BBDC-56A34A8B6AFD}" type="presParOf" srcId="{9C8111C5-3C0B-47F0-B8B9-7794C1E3167F}" destId="{FC85A18C-767D-4B44-BE70-CA03C0F1D9EC}" srcOrd="0" destOrd="0" presId="urn:microsoft.com/office/officeart/2005/8/layout/cycle3"/>
    <dgm:cxn modelId="{9C4796DE-21DC-4DF3-8F67-C804BF3C7049}" type="presParOf" srcId="{9C8111C5-3C0B-47F0-B8B9-7794C1E3167F}" destId="{B7024170-8DB0-404C-97D3-2D39C0C0528D}" srcOrd="1" destOrd="0" presId="urn:microsoft.com/office/officeart/2005/8/layout/cycle3"/>
    <dgm:cxn modelId="{1BB9EDCC-D4D1-4C40-ABE3-86A16A2AAE83}" type="presParOf" srcId="{9C8111C5-3C0B-47F0-B8B9-7794C1E3167F}" destId="{7C9CFBD1-10BF-4DC8-855A-40C485F5549F}" srcOrd="2" destOrd="0" presId="urn:microsoft.com/office/officeart/2005/8/layout/cycle3"/>
    <dgm:cxn modelId="{EF547A78-AC90-4675-888F-D8D2A1E03AD4}" type="presParOf" srcId="{9C8111C5-3C0B-47F0-B8B9-7794C1E3167F}" destId="{32B9A7FE-0505-4D20-871C-85F05D3C15E0}" srcOrd="3" destOrd="0" presId="urn:microsoft.com/office/officeart/2005/8/layout/cycle3"/>
    <dgm:cxn modelId="{C401BD92-6090-4E9C-849E-25383A04EF81}" type="presParOf" srcId="{9C8111C5-3C0B-47F0-B8B9-7794C1E3167F}" destId="{151D754B-0FF7-4013-A8EE-41FBECAAE702}" srcOrd="4" destOrd="0" presId="urn:microsoft.com/office/officeart/2005/8/layout/cycle3"/>
    <dgm:cxn modelId="{BC5A1368-53AA-491D-8F37-741D5C6B5A20}" type="presParOf" srcId="{9C8111C5-3C0B-47F0-B8B9-7794C1E3167F}" destId="{F23E6818-1E64-45BE-B8C4-E9591EB3AD84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3B431D-88CA-46BD-8CEE-7E4873667A55}">
      <dsp:nvSpPr>
        <dsp:cNvPr id="0" name=""/>
        <dsp:cNvSpPr/>
      </dsp:nvSpPr>
      <dsp:spPr>
        <a:xfrm>
          <a:off x="1847974" y="1175003"/>
          <a:ext cx="3460895" cy="2308417"/>
        </a:xfrm>
        <a:prstGeom prst="rect">
          <a:avLst/>
        </a:prstGeom>
        <a:solidFill>
          <a:schemeClr val="bg1">
            <a:lumMod val="9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amet</a:t>
          </a:r>
          <a:r>
            <a:rPr lang="pl-PL" sz="2000" b="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, </a:t>
          </a:r>
          <a:r>
            <a:rPr lang="pl-PL" sz="2000" b="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cons</a:t>
          </a:r>
          <a:r>
            <a:rPr lang="pl-PL" sz="2000" b="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r>
            <a:rPr lang="pl-PL" sz="2000" b="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ectetuer</a:t>
          </a:r>
          <a:r>
            <a:rPr lang="fr-FR" sz="2000" b="0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quip illum dolore eu feugiat nulla facilisis at vero eros et accumsan et iusto odio </a:t>
          </a:r>
          <a:r>
            <a:rPr lang="pl-PL" sz="2000" b="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t</a:t>
          </a:r>
          <a:endParaRPr lang="pl-PL" sz="20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01718" y="1175003"/>
        <a:ext cx="2907152" cy="2308417"/>
      </dsp:txXfrm>
    </dsp:sp>
    <dsp:sp modelId="{7B1B7D0E-4142-4B43-A6C9-01E3600B4B6A}">
      <dsp:nvSpPr>
        <dsp:cNvPr id="0" name=""/>
        <dsp:cNvSpPr/>
      </dsp:nvSpPr>
      <dsp:spPr>
        <a:xfrm>
          <a:off x="1847974" y="3483420"/>
          <a:ext cx="3460895" cy="2308417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amet</a:t>
          </a:r>
          <a:r>
            <a:rPr lang="pl-PL" sz="2000" b="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, </a:t>
          </a:r>
          <a:r>
            <a:rPr lang="fr-FR" sz="2000" b="0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quip illum dolore eu feugiat nulla facilisis at vero eros et accumsan et iusto odio </a:t>
          </a:r>
          <a:r>
            <a:rPr lang="pl-PL" sz="2000" b="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r>
            <a:rPr lang="pl-PL" sz="2000" b="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ectetuer</a:t>
          </a:r>
          <a:r>
            <a:rPr lang="pl-PL" sz="2000" b="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r>
            <a:rPr lang="pl-PL" sz="2000" b="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adipiscing</a:t>
          </a:r>
          <a:r>
            <a:rPr lang="pl-PL" sz="2000" b="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elit</a:t>
          </a:r>
          <a:endParaRPr lang="pl-PL" sz="20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01718" y="3483420"/>
        <a:ext cx="2907152" cy="2308417"/>
      </dsp:txXfrm>
    </dsp:sp>
    <dsp:sp modelId="{C1A4BB10-360F-4597-B5CC-C81683C4E847}">
      <dsp:nvSpPr>
        <dsp:cNvPr id="0" name=""/>
        <dsp:cNvSpPr/>
      </dsp:nvSpPr>
      <dsp:spPr>
        <a:xfrm>
          <a:off x="2163" y="252097"/>
          <a:ext cx="2307263" cy="2307263"/>
        </a:xfrm>
        <a:prstGeom prst="ellipse">
          <a:avLst/>
        </a:prstGeom>
        <a:solidFill>
          <a:srgbClr val="C00D0D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b="0" kern="1200" dirty="0" err="1">
              <a:latin typeface="Arial" panose="020B0604020202020204" pitchFamily="34" charset="0"/>
              <a:cs typeface="Arial" panose="020B0604020202020204" pitchFamily="34" charset="0"/>
            </a:rPr>
            <a:t>Lorem</a:t>
          </a:r>
          <a:r>
            <a:rPr lang="pl-PL" sz="32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l-PL" sz="3200" b="0" kern="1200" dirty="0" err="1">
              <a:latin typeface="Arial" panose="020B0604020202020204" pitchFamily="34" charset="0"/>
              <a:cs typeface="Arial" panose="020B0604020202020204" pitchFamily="34" charset="0"/>
            </a:rPr>
            <a:t>doloro</a:t>
          </a:r>
          <a:endParaRPr lang="pl-PL" sz="32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0054" y="589988"/>
        <a:ext cx="1631481" cy="1631481"/>
      </dsp:txXfrm>
    </dsp:sp>
    <dsp:sp modelId="{697F39F0-0396-46B7-9089-C763459AB183}">
      <dsp:nvSpPr>
        <dsp:cNvPr id="0" name=""/>
        <dsp:cNvSpPr/>
      </dsp:nvSpPr>
      <dsp:spPr>
        <a:xfrm>
          <a:off x="7616134" y="1175003"/>
          <a:ext cx="3460895" cy="2308417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0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quip illum dolore eu feugiat nulla facilisis at vero eros et accumsan et iusto odio </a:t>
          </a:r>
          <a:r>
            <a:rPr lang="pl-PL" sz="2000" b="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adipiscing</a:t>
          </a:r>
          <a:r>
            <a:rPr lang="pl-PL" sz="2000" b="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elit</a:t>
          </a:r>
          <a:endParaRPr lang="pl-PL" sz="20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69877" y="1175003"/>
        <a:ext cx="2907152" cy="2308417"/>
      </dsp:txXfrm>
    </dsp:sp>
    <dsp:sp modelId="{7F3B8A8E-2055-416C-9615-E8A729787F0F}">
      <dsp:nvSpPr>
        <dsp:cNvPr id="0" name=""/>
        <dsp:cNvSpPr/>
      </dsp:nvSpPr>
      <dsp:spPr>
        <a:xfrm>
          <a:off x="7616134" y="3483420"/>
          <a:ext cx="3460895" cy="2308417"/>
        </a:xfrm>
        <a:prstGeom prst="rect">
          <a:avLst/>
        </a:prstGeom>
        <a:solidFill>
          <a:schemeClr val="bg1">
            <a:lumMod val="75000"/>
            <a:alpha val="9000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amet</a:t>
          </a:r>
          <a:r>
            <a:rPr lang="pl-PL" sz="2000" b="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, </a:t>
          </a:r>
          <a:r>
            <a:rPr lang="pl-PL" sz="2000" b="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cons</a:t>
          </a:r>
          <a:r>
            <a:rPr lang="pl-PL" sz="2000" b="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r>
            <a:rPr lang="pl-PL" sz="2000" b="0" kern="1200" dirty="0" err="1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ectetuer</a:t>
          </a:r>
          <a:r>
            <a:rPr lang="pl-PL" sz="2000" b="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</a:t>
          </a:r>
          <a:r>
            <a:rPr lang="fr-FR" sz="2000" b="0" kern="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quip illum dolore eu feugiat nulla facilisis at vero eros et accumsan et iusto odio </a:t>
          </a:r>
          <a:r>
            <a:rPr lang="pl-PL" sz="2000" b="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 elit</a:t>
          </a:r>
          <a:endParaRPr lang="pl-PL" sz="20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69877" y="3483420"/>
        <a:ext cx="2907152" cy="2308417"/>
      </dsp:txXfrm>
    </dsp:sp>
    <dsp:sp modelId="{40184D9A-4896-4F13-A9C4-DF7205FD78BD}">
      <dsp:nvSpPr>
        <dsp:cNvPr id="0" name=""/>
        <dsp:cNvSpPr/>
      </dsp:nvSpPr>
      <dsp:spPr>
        <a:xfrm>
          <a:off x="5770323" y="252097"/>
          <a:ext cx="2307263" cy="2307263"/>
        </a:xfrm>
        <a:prstGeom prst="ellipse">
          <a:avLst/>
        </a:prstGeom>
        <a:solidFill>
          <a:srgbClr val="00396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b="0" kern="1200" dirty="0" err="1">
              <a:latin typeface="Arial" panose="020B0604020202020204" pitchFamily="34" charset="0"/>
              <a:cs typeface="Arial" panose="020B0604020202020204" pitchFamily="34" charset="0"/>
            </a:rPr>
            <a:t>Doloro</a:t>
          </a:r>
          <a:r>
            <a:rPr lang="pl-PL" sz="32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l-PL" sz="3200" b="0" kern="1200" dirty="0" err="1">
              <a:latin typeface="Arial" panose="020B0604020202020204" pitchFamily="34" charset="0"/>
              <a:cs typeface="Arial" panose="020B0604020202020204" pitchFamily="34" charset="0"/>
            </a:rPr>
            <a:t>lorem</a:t>
          </a:r>
          <a:endParaRPr lang="pl-PL" sz="32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08214" y="589988"/>
        <a:ext cx="1631481" cy="16314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024170-8DB0-404C-97D3-2D39C0C0528D}">
      <dsp:nvSpPr>
        <dsp:cNvPr id="0" name=""/>
        <dsp:cNvSpPr/>
      </dsp:nvSpPr>
      <dsp:spPr>
        <a:xfrm>
          <a:off x="1331468" y="-31755"/>
          <a:ext cx="5227621" cy="5227621"/>
        </a:xfrm>
        <a:prstGeom prst="circularArrow">
          <a:avLst>
            <a:gd name="adj1" fmla="val 5544"/>
            <a:gd name="adj2" fmla="val 330680"/>
            <a:gd name="adj3" fmla="val 13773571"/>
            <a:gd name="adj4" fmla="val 17387397"/>
            <a:gd name="adj5" fmla="val 5757"/>
          </a:avLst>
        </a:prstGeom>
        <a:solidFill>
          <a:srgbClr val="00396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5A18C-767D-4B44-BE70-CA03C0F1D9EC}">
      <dsp:nvSpPr>
        <dsp:cNvPr id="0" name=""/>
        <dsp:cNvSpPr/>
      </dsp:nvSpPr>
      <dsp:spPr>
        <a:xfrm>
          <a:off x="2720085" y="1201"/>
          <a:ext cx="2450388" cy="1225194"/>
        </a:xfrm>
        <a:prstGeom prst="roundRect">
          <a:avLst/>
        </a:prstGeom>
        <a:solidFill>
          <a:srgbClr val="B8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200" kern="1200"/>
        </a:p>
      </dsp:txBody>
      <dsp:txXfrm>
        <a:off x="2779894" y="61010"/>
        <a:ext cx="2330770" cy="1105576"/>
      </dsp:txXfrm>
    </dsp:sp>
    <dsp:sp modelId="{7C9CFBD1-10BF-4DC8-855A-40C485F5549F}">
      <dsp:nvSpPr>
        <dsp:cNvPr id="0" name=""/>
        <dsp:cNvSpPr/>
      </dsp:nvSpPr>
      <dsp:spPr>
        <a:xfrm>
          <a:off x="4840240" y="1541584"/>
          <a:ext cx="2450388" cy="1225194"/>
        </a:xfrm>
        <a:prstGeom prst="roundRect">
          <a:avLst/>
        </a:prstGeom>
        <a:solidFill>
          <a:srgbClr val="B8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200" kern="1200"/>
        </a:p>
      </dsp:txBody>
      <dsp:txXfrm>
        <a:off x="4900049" y="1601393"/>
        <a:ext cx="2330770" cy="1105576"/>
      </dsp:txXfrm>
    </dsp:sp>
    <dsp:sp modelId="{32B9A7FE-0505-4D20-871C-85F05D3C15E0}">
      <dsp:nvSpPr>
        <dsp:cNvPr id="0" name=""/>
        <dsp:cNvSpPr/>
      </dsp:nvSpPr>
      <dsp:spPr>
        <a:xfrm>
          <a:off x="4030413" y="4033975"/>
          <a:ext cx="2450388" cy="1225194"/>
        </a:xfrm>
        <a:prstGeom prst="roundRect">
          <a:avLst/>
        </a:prstGeom>
        <a:solidFill>
          <a:srgbClr val="B8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200" kern="1200"/>
        </a:p>
      </dsp:txBody>
      <dsp:txXfrm>
        <a:off x="4090222" y="4093784"/>
        <a:ext cx="2330770" cy="1105576"/>
      </dsp:txXfrm>
    </dsp:sp>
    <dsp:sp modelId="{151D754B-0FF7-4013-A8EE-41FBECAAE702}">
      <dsp:nvSpPr>
        <dsp:cNvPr id="0" name=""/>
        <dsp:cNvSpPr/>
      </dsp:nvSpPr>
      <dsp:spPr>
        <a:xfrm>
          <a:off x="1409757" y="4033975"/>
          <a:ext cx="2450388" cy="1225194"/>
        </a:xfrm>
        <a:prstGeom prst="roundRect">
          <a:avLst/>
        </a:prstGeom>
        <a:solidFill>
          <a:srgbClr val="B8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200" kern="1200"/>
        </a:p>
      </dsp:txBody>
      <dsp:txXfrm>
        <a:off x="1469566" y="4093784"/>
        <a:ext cx="2330770" cy="1105576"/>
      </dsp:txXfrm>
    </dsp:sp>
    <dsp:sp modelId="{F23E6818-1E64-45BE-B8C4-E9591EB3AD84}">
      <dsp:nvSpPr>
        <dsp:cNvPr id="0" name=""/>
        <dsp:cNvSpPr/>
      </dsp:nvSpPr>
      <dsp:spPr>
        <a:xfrm>
          <a:off x="599930" y="1541584"/>
          <a:ext cx="2450388" cy="1225194"/>
        </a:xfrm>
        <a:prstGeom prst="roundRect">
          <a:avLst/>
        </a:prstGeom>
        <a:solidFill>
          <a:srgbClr val="B80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200" kern="1200" dirty="0"/>
        </a:p>
      </dsp:txBody>
      <dsp:txXfrm>
        <a:off x="659739" y="1601393"/>
        <a:ext cx="2330770" cy="11055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8929" y="5891626"/>
            <a:ext cx="21634530" cy="12533242"/>
          </a:xfrm>
        </p:spPr>
        <p:txBody>
          <a:bodyPr anchor="b"/>
          <a:lstStyle>
            <a:lvl1pPr algn="ctr">
              <a:defRPr sz="16701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81549" y="18908198"/>
            <a:ext cx="19089291" cy="8691601"/>
          </a:xfrm>
        </p:spPr>
        <p:txBody>
          <a:bodyPr/>
          <a:lstStyle>
            <a:lvl1pPr marL="0" indent="0" algn="ctr">
              <a:buNone/>
              <a:defRPr sz="6680"/>
            </a:lvl1pPr>
            <a:lvl2pPr marL="1272616" indent="0" algn="ctr">
              <a:buNone/>
              <a:defRPr sz="5567"/>
            </a:lvl2pPr>
            <a:lvl3pPr marL="2545232" indent="0" algn="ctr">
              <a:buNone/>
              <a:defRPr sz="5010"/>
            </a:lvl3pPr>
            <a:lvl4pPr marL="3817849" indent="0" algn="ctr">
              <a:buNone/>
              <a:defRPr sz="4454"/>
            </a:lvl4pPr>
            <a:lvl5pPr marL="5090465" indent="0" algn="ctr">
              <a:buNone/>
              <a:defRPr sz="4454"/>
            </a:lvl5pPr>
            <a:lvl6pPr marL="6363081" indent="0" algn="ctr">
              <a:buNone/>
              <a:defRPr sz="4454"/>
            </a:lvl6pPr>
            <a:lvl7pPr marL="7635697" indent="0" algn="ctr">
              <a:buNone/>
              <a:defRPr sz="4454"/>
            </a:lvl7pPr>
            <a:lvl8pPr marL="8908313" indent="0" algn="ctr">
              <a:buNone/>
              <a:defRPr sz="4454"/>
            </a:lvl8pPr>
            <a:lvl9pPr marL="10180930" indent="0" algn="ctr">
              <a:buNone/>
              <a:defRPr sz="445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792A-8BC4-4176-A44A-651447B3EEF5}" type="datetimeFigureOut">
              <a:rPr lang="pl-PL" smtClean="0"/>
              <a:t>05.02.2025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7F34-37CD-4F2F-BFC9-CCE41FE5B86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4222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792A-8BC4-4176-A44A-651447B3EEF5}" type="datetimeFigureOut">
              <a:rPr lang="pl-PL" smtClean="0"/>
              <a:t>05.02.2025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7F34-37CD-4F2F-BFC9-CCE41FE5B86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1416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214367" y="1916653"/>
            <a:ext cx="5488171" cy="30508114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49853" y="1916653"/>
            <a:ext cx="16146359" cy="3050811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792A-8BC4-4176-A44A-651447B3EEF5}" type="datetimeFigureOut">
              <a:rPr lang="pl-PL" smtClean="0"/>
              <a:t>05.02.2025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7F34-37CD-4F2F-BFC9-CCE41FE5B86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0727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792A-8BC4-4176-A44A-651447B3EEF5}" type="datetimeFigureOut">
              <a:rPr lang="pl-PL" smtClean="0"/>
              <a:t>05.02.2025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7F34-37CD-4F2F-BFC9-CCE41FE5B86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7591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596" y="8974945"/>
            <a:ext cx="21952685" cy="14974888"/>
          </a:xfrm>
        </p:spPr>
        <p:txBody>
          <a:bodyPr anchor="b"/>
          <a:lstStyle>
            <a:lvl1pPr>
              <a:defRPr sz="16701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6596" y="24091502"/>
            <a:ext cx="21952685" cy="7874940"/>
          </a:xfrm>
        </p:spPr>
        <p:txBody>
          <a:bodyPr/>
          <a:lstStyle>
            <a:lvl1pPr marL="0" indent="0">
              <a:buNone/>
              <a:defRPr sz="6680">
                <a:solidFill>
                  <a:schemeClr val="tx1"/>
                </a:solidFill>
              </a:defRPr>
            </a:lvl1pPr>
            <a:lvl2pPr marL="1272616" indent="0">
              <a:buNone/>
              <a:defRPr sz="5567">
                <a:solidFill>
                  <a:schemeClr val="tx1">
                    <a:tint val="75000"/>
                  </a:schemeClr>
                </a:solidFill>
              </a:defRPr>
            </a:lvl2pPr>
            <a:lvl3pPr marL="2545232" indent="0">
              <a:buNone/>
              <a:defRPr sz="5010">
                <a:solidFill>
                  <a:schemeClr val="tx1">
                    <a:tint val="75000"/>
                  </a:schemeClr>
                </a:solidFill>
              </a:defRPr>
            </a:lvl3pPr>
            <a:lvl4pPr marL="3817849" indent="0">
              <a:buNone/>
              <a:defRPr sz="4454">
                <a:solidFill>
                  <a:schemeClr val="tx1">
                    <a:tint val="75000"/>
                  </a:schemeClr>
                </a:solidFill>
              </a:defRPr>
            </a:lvl4pPr>
            <a:lvl5pPr marL="5090465" indent="0">
              <a:buNone/>
              <a:defRPr sz="4454">
                <a:solidFill>
                  <a:schemeClr val="tx1">
                    <a:tint val="75000"/>
                  </a:schemeClr>
                </a:solidFill>
              </a:defRPr>
            </a:lvl5pPr>
            <a:lvl6pPr marL="6363081" indent="0">
              <a:buNone/>
              <a:defRPr sz="4454">
                <a:solidFill>
                  <a:schemeClr val="tx1">
                    <a:tint val="75000"/>
                  </a:schemeClr>
                </a:solidFill>
              </a:defRPr>
            </a:lvl6pPr>
            <a:lvl7pPr marL="7635697" indent="0">
              <a:buNone/>
              <a:defRPr sz="4454">
                <a:solidFill>
                  <a:schemeClr val="tx1">
                    <a:tint val="75000"/>
                  </a:schemeClr>
                </a:solidFill>
              </a:defRPr>
            </a:lvl7pPr>
            <a:lvl8pPr marL="8908313" indent="0">
              <a:buNone/>
              <a:defRPr sz="4454">
                <a:solidFill>
                  <a:schemeClr val="tx1">
                    <a:tint val="75000"/>
                  </a:schemeClr>
                </a:solidFill>
              </a:defRPr>
            </a:lvl8pPr>
            <a:lvl9pPr marL="10180930" indent="0">
              <a:buNone/>
              <a:defRPr sz="445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792A-8BC4-4176-A44A-651447B3EEF5}" type="datetimeFigureOut">
              <a:rPr lang="pl-PL" smtClean="0"/>
              <a:t>05.02.2025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7F34-37CD-4F2F-BFC9-CCE41FE5B86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5117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49852" y="9583264"/>
            <a:ext cx="10817265" cy="2284150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85271" y="9583264"/>
            <a:ext cx="10817265" cy="2284150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792A-8BC4-4176-A44A-651447B3EEF5}" type="datetimeFigureOut">
              <a:rPr lang="pl-PL" smtClean="0"/>
              <a:t>05.02.2025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7F34-37CD-4F2F-BFC9-CCE41FE5B86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3487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3167" y="1916661"/>
            <a:ext cx="21952685" cy="695828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3170" y="8824938"/>
            <a:ext cx="10767551" cy="4324966"/>
          </a:xfrm>
        </p:spPr>
        <p:txBody>
          <a:bodyPr anchor="b"/>
          <a:lstStyle>
            <a:lvl1pPr marL="0" indent="0">
              <a:buNone/>
              <a:defRPr sz="6680" b="1"/>
            </a:lvl1pPr>
            <a:lvl2pPr marL="1272616" indent="0">
              <a:buNone/>
              <a:defRPr sz="5567" b="1"/>
            </a:lvl2pPr>
            <a:lvl3pPr marL="2545232" indent="0">
              <a:buNone/>
              <a:defRPr sz="5010" b="1"/>
            </a:lvl3pPr>
            <a:lvl4pPr marL="3817849" indent="0">
              <a:buNone/>
              <a:defRPr sz="4454" b="1"/>
            </a:lvl4pPr>
            <a:lvl5pPr marL="5090465" indent="0">
              <a:buNone/>
              <a:defRPr sz="4454" b="1"/>
            </a:lvl5pPr>
            <a:lvl6pPr marL="6363081" indent="0">
              <a:buNone/>
              <a:defRPr sz="4454" b="1"/>
            </a:lvl6pPr>
            <a:lvl7pPr marL="7635697" indent="0">
              <a:buNone/>
              <a:defRPr sz="4454" b="1"/>
            </a:lvl7pPr>
            <a:lvl8pPr marL="8908313" indent="0">
              <a:buNone/>
              <a:defRPr sz="4454" b="1"/>
            </a:lvl8pPr>
            <a:lvl9pPr marL="10180930" indent="0">
              <a:buNone/>
              <a:defRPr sz="4454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53170" y="13149904"/>
            <a:ext cx="10767551" cy="1934152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885273" y="8824938"/>
            <a:ext cx="10820580" cy="4324966"/>
          </a:xfrm>
        </p:spPr>
        <p:txBody>
          <a:bodyPr anchor="b"/>
          <a:lstStyle>
            <a:lvl1pPr marL="0" indent="0">
              <a:buNone/>
              <a:defRPr sz="6680" b="1"/>
            </a:lvl1pPr>
            <a:lvl2pPr marL="1272616" indent="0">
              <a:buNone/>
              <a:defRPr sz="5567" b="1"/>
            </a:lvl2pPr>
            <a:lvl3pPr marL="2545232" indent="0">
              <a:buNone/>
              <a:defRPr sz="5010" b="1"/>
            </a:lvl3pPr>
            <a:lvl4pPr marL="3817849" indent="0">
              <a:buNone/>
              <a:defRPr sz="4454" b="1"/>
            </a:lvl4pPr>
            <a:lvl5pPr marL="5090465" indent="0">
              <a:buNone/>
              <a:defRPr sz="4454" b="1"/>
            </a:lvl5pPr>
            <a:lvl6pPr marL="6363081" indent="0">
              <a:buNone/>
              <a:defRPr sz="4454" b="1"/>
            </a:lvl6pPr>
            <a:lvl7pPr marL="7635697" indent="0">
              <a:buNone/>
              <a:defRPr sz="4454" b="1"/>
            </a:lvl7pPr>
            <a:lvl8pPr marL="8908313" indent="0">
              <a:buNone/>
              <a:defRPr sz="4454" b="1"/>
            </a:lvl8pPr>
            <a:lvl9pPr marL="10180930" indent="0">
              <a:buNone/>
              <a:defRPr sz="4454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885273" y="13149904"/>
            <a:ext cx="10820580" cy="1934152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792A-8BC4-4176-A44A-651447B3EEF5}" type="datetimeFigureOut">
              <a:rPr lang="pl-PL" smtClean="0"/>
              <a:t>05.02.2025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7F34-37CD-4F2F-BFC9-CCE41FE5B86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4742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792A-8BC4-4176-A44A-651447B3EEF5}" type="datetimeFigureOut">
              <a:rPr lang="pl-PL" smtClean="0"/>
              <a:t>05.02.2025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7F34-37CD-4F2F-BFC9-CCE41FE5B86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0909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792A-8BC4-4176-A44A-651447B3EEF5}" type="datetimeFigureOut">
              <a:rPr lang="pl-PL" smtClean="0"/>
              <a:t>05.02.2025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7F34-37CD-4F2F-BFC9-CCE41FE5B86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7697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3167" y="2399982"/>
            <a:ext cx="8209058" cy="8399939"/>
          </a:xfrm>
        </p:spPr>
        <p:txBody>
          <a:bodyPr anchor="b"/>
          <a:lstStyle>
            <a:lvl1pPr>
              <a:defRPr sz="8907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20580" y="5183304"/>
            <a:ext cx="12885271" cy="25583147"/>
          </a:xfrm>
        </p:spPr>
        <p:txBody>
          <a:bodyPr/>
          <a:lstStyle>
            <a:lvl1pPr>
              <a:defRPr sz="8907"/>
            </a:lvl1pPr>
            <a:lvl2pPr>
              <a:defRPr sz="7794"/>
            </a:lvl2pPr>
            <a:lvl3pPr>
              <a:defRPr sz="6680"/>
            </a:lvl3pPr>
            <a:lvl4pPr>
              <a:defRPr sz="5567"/>
            </a:lvl4pPr>
            <a:lvl5pPr>
              <a:defRPr sz="5567"/>
            </a:lvl5pPr>
            <a:lvl6pPr>
              <a:defRPr sz="5567"/>
            </a:lvl6pPr>
            <a:lvl7pPr>
              <a:defRPr sz="5567"/>
            </a:lvl7pPr>
            <a:lvl8pPr>
              <a:defRPr sz="5567"/>
            </a:lvl8pPr>
            <a:lvl9pPr>
              <a:defRPr sz="5567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53167" y="10799922"/>
            <a:ext cx="8209058" cy="20008190"/>
          </a:xfrm>
        </p:spPr>
        <p:txBody>
          <a:bodyPr/>
          <a:lstStyle>
            <a:lvl1pPr marL="0" indent="0">
              <a:buNone/>
              <a:defRPr sz="4454"/>
            </a:lvl1pPr>
            <a:lvl2pPr marL="1272616" indent="0">
              <a:buNone/>
              <a:defRPr sz="3897"/>
            </a:lvl2pPr>
            <a:lvl3pPr marL="2545232" indent="0">
              <a:buNone/>
              <a:defRPr sz="3340"/>
            </a:lvl3pPr>
            <a:lvl4pPr marL="3817849" indent="0">
              <a:buNone/>
              <a:defRPr sz="2784"/>
            </a:lvl4pPr>
            <a:lvl5pPr marL="5090465" indent="0">
              <a:buNone/>
              <a:defRPr sz="2784"/>
            </a:lvl5pPr>
            <a:lvl6pPr marL="6363081" indent="0">
              <a:buNone/>
              <a:defRPr sz="2784"/>
            </a:lvl6pPr>
            <a:lvl7pPr marL="7635697" indent="0">
              <a:buNone/>
              <a:defRPr sz="2784"/>
            </a:lvl7pPr>
            <a:lvl8pPr marL="8908313" indent="0">
              <a:buNone/>
              <a:defRPr sz="2784"/>
            </a:lvl8pPr>
            <a:lvl9pPr marL="10180930" indent="0">
              <a:buNone/>
              <a:defRPr sz="2784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792A-8BC4-4176-A44A-651447B3EEF5}" type="datetimeFigureOut">
              <a:rPr lang="pl-PL" smtClean="0"/>
              <a:t>05.02.2025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7F34-37CD-4F2F-BFC9-CCE41FE5B86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5247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3167" y="2399982"/>
            <a:ext cx="8209058" cy="8399939"/>
          </a:xfrm>
        </p:spPr>
        <p:txBody>
          <a:bodyPr anchor="b"/>
          <a:lstStyle>
            <a:lvl1pPr>
              <a:defRPr sz="8907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820580" y="5183304"/>
            <a:ext cx="12885271" cy="25583147"/>
          </a:xfrm>
        </p:spPr>
        <p:txBody>
          <a:bodyPr anchor="t"/>
          <a:lstStyle>
            <a:lvl1pPr marL="0" indent="0">
              <a:buNone/>
              <a:defRPr sz="8907"/>
            </a:lvl1pPr>
            <a:lvl2pPr marL="1272616" indent="0">
              <a:buNone/>
              <a:defRPr sz="7794"/>
            </a:lvl2pPr>
            <a:lvl3pPr marL="2545232" indent="0">
              <a:buNone/>
              <a:defRPr sz="6680"/>
            </a:lvl3pPr>
            <a:lvl4pPr marL="3817849" indent="0">
              <a:buNone/>
              <a:defRPr sz="5567"/>
            </a:lvl4pPr>
            <a:lvl5pPr marL="5090465" indent="0">
              <a:buNone/>
              <a:defRPr sz="5567"/>
            </a:lvl5pPr>
            <a:lvl6pPr marL="6363081" indent="0">
              <a:buNone/>
              <a:defRPr sz="5567"/>
            </a:lvl6pPr>
            <a:lvl7pPr marL="7635697" indent="0">
              <a:buNone/>
              <a:defRPr sz="5567"/>
            </a:lvl7pPr>
            <a:lvl8pPr marL="8908313" indent="0">
              <a:buNone/>
              <a:defRPr sz="5567"/>
            </a:lvl8pPr>
            <a:lvl9pPr marL="10180930" indent="0">
              <a:buNone/>
              <a:defRPr sz="5567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53167" y="10799922"/>
            <a:ext cx="8209058" cy="20008190"/>
          </a:xfrm>
        </p:spPr>
        <p:txBody>
          <a:bodyPr/>
          <a:lstStyle>
            <a:lvl1pPr marL="0" indent="0">
              <a:buNone/>
              <a:defRPr sz="4454"/>
            </a:lvl1pPr>
            <a:lvl2pPr marL="1272616" indent="0">
              <a:buNone/>
              <a:defRPr sz="3897"/>
            </a:lvl2pPr>
            <a:lvl3pPr marL="2545232" indent="0">
              <a:buNone/>
              <a:defRPr sz="3340"/>
            </a:lvl3pPr>
            <a:lvl4pPr marL="3817849" indent="0">
              <a:buNone/>
              <a:defRPr sz="2784"/>
            </a:lvl4pPr>
            <a:lvl5pPr marL="5090465" indent="0">
              <a:buNone/>
              <a:defRPr sz="2784"/>
            </a:lvl5pPr>
            <a:lvl6pPr marL="6363081" indent="0">
              <a:buNone/>
              <a:defRPr sz="2784"/>
            </a:lvl6pPr>
            <a:lvl7pPr marL="7635697" indent="0">
              <a:buNone/>
              <a:defRPr sz="2784"/>
            </a:lvl7pPr>
            <a:lvl8pPr marL="8908313" indent="0">
              <a:buNone/>
              <a:defRPr sz="2784"/>
            </a:lvl8pPr>
            <a:lvl9pPr marL="10180930" indent="0">
              <a:buNone/>
              <a:defRPr sz="2784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792A-8BC4-4176-A44A-651447B3EEF5}" type="datetimeFigureOut">
              <a:rPr lang="pl-PL" smtClean="0"/>
              <a:t>05.02.2025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7F34-37CD-4F2F-BFC9-CCE41FE5B86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4358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49852" y="1916661"/>
            <a:ext cx="21952685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9852" y="9583264"/>
            <a:ext cx="21952685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49852" y="33366432"/>
            <a:ext cx="5726787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8792A-8BC4-4176-A44A-651447B3EEF5}" type="datetimeFigureOut">
              <a:rPr lang="pl-PL" smtClean="0"/>
              <a:t>05.02.2025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431104" y="33366432"/>
            <a:ext cx="8590181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75749" y="33366432"/>
            <a:ext cx="5726787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7F34-37CD-4F2F-BFC9-CCE41FE5B86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3293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545232" rtl="0" eaLnBrk="1" latinLnBrk="0" hangingPunct="1">
        <a:lnSpc>
          <a:spcPct val="90000"/>
        </a:lnSpc>
        <a:spcBef>
          <a:spcPct val="0"/>
        </a:spcBef>
        <a:buNone/>
        <a:defRPr sz="122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6308" indent="-636308" algn="l" defTabSz="2545232" rtl="0" eaLnBrk="1" latinLnBrk="0" hangingPunct="1">
        <a:lnSpc>
          <a:spcPct val="90000"/>
        </a:lnSpc>
        <a:spcBef>
          <a:spcPts val="2784"/>
        </a:spcBef>
        <a:buFont typeface="Arial" panose="020B0604020202020204" pitchFamily="34" charset="0"/>
        <a:buChar char="•"/>
        <a:defRPr sz="7794" kern="1200">
          <a:solidFill>
            <a:schemeClr val="tx1"/>
          </a:solidFill>
          <a:latin typeface="+mn-lt"/>
          <a:ea typeface="+mn-ea"/>
          <a:cs typeface="+mn-cs"/>
        </a:defRPr>
      </a:lvl1pPr>
      <a:lvl2pPr marL="1908924" indent="-636308" algn="l" defTabSz="2545232" rtl="0" eaLnBrk="1" latinLnBrk="0" hangingPunct="1">
        <a:lnSpc>
          <a:spcPct val="90000"/>
        </a:lnSpc>
        <a:spcBef>
          <a:spcPts val="1392"/>
        </a:spcBef>
        <a:buFont typeface="Arial" panose="020B0604020202020204" pitchFamily="34" charset="0"/>
        <a:buChar char="•"/>
        <a:defRPr sz="6680" kern="1200">
          <a:solidFill>
            <a:schemeClr val="tx1"/>
          </a:solidFill>
          <a:latin typeface="+mn-lt"/>
          <a:ea typeface="+mn-ea"/>
          <a:cs typeface="+mn-cs"/>
        </a:defRPr>
      </a:lvl2pPr>
      <a:lvl3pPr marL="3181541" indent="-636308" algn="l" defTabSz="2545232" rtl="0" eaLnBrk="1" latinLnBrk="0" hangingPunct="1">
        <a:lnSpc>
          <a:spcPct val="90000"/>
        </a:lnSpc>
        <a:spcBef>
          <a:spcPts val="1392"/>
        </a:spcBef>
        <a:buFont typeface="Arial" panose="020B0604020202020204" pitchFamily="34" charset="0"/>
        <a:buChar char="•"/>
        <a:defRPr sz="5567" kern="1200">
          <a:solidFill>
            <a:schemeClr val="tx1"/>
          </a:solidFill>
          <a:latin typeface="+mn-lt"/>
          <a:ea typeface="+mn-ea"/>
          <a:cs typeface="+mn-cs"/>
        </a:defRPr>
      </a:lvl3pPr>
      <a:lvl4pPr marL="4454157" indent="-636308" algn="l" defTabSz="2545232" rtl="0" eaLnBrk="1" latinLnBrk="0" hangingPunct="1">
        <a:lnSpc>
          <a:spcPct val="90000"/>
        </a:lnSpc>
        <a:spcBef>
          <a:spcPts val="1392"/>
        </a:spcBef>
        <a:buFont typeface="Arial" panose="020B0604020202020204" pitchFamily="34" charset="0"/>
        <a:buChar char="•"/>
        <a:defRPr sz="5010" kern="1200">
          <a:solidFill>
            <a:schemeClr val="tx1"/>
          </a:solidFill>
          <a:latin typeface="+mn-lt"/>
          <a:ea typeface="+mn-ea"/>
          <a:cs typeface="+mn-cs"/>
        </a:defRPr>
      </a:lvl4pPr>
      <a:lvl5pPr marL="5726773" indent="-636308" algn="l" defTabSz="2545232" rtl="0" eaLnBrk="1" latinLnBrk="0" hangingPunct="1">
        <a:lnSpc>
          <a:spcPct val="90000"/>
        </a:lnSpc>
        <a:spcBef>
          <a:spcPts val="1392"/>
        </a:spcBef>
        <a:buFont typeface="Arial" panose="020B0604020202020204" pitchFamily="34" charset="0"/>
        <a:buChar char="•"/>
        <a:defRPr sz="5010" kern="1200">
          <a:solidFill>
            <a:schemeClr val="tx1"/>
          </a:solidFill>
          <a:latin typeface="+mn-lt"/>
          <a:ea typeface="+mn-ea"/>
          <a:cs typeface="+mn-cs"/>
        </a:defRPr>
      </a:lvl5pPr>
      <a:lvl6pPr marL="6999389" indent="-636308" algn="l" defTabSz="2545232" rtl="0" eaLnBrk="1" latinLnBrk="0" hangingPunct="1">
        <a:lnSpc>
          <a:spcPct val="90000"/>
        </a:lnSpc>
        <a:spcBef>
          <a:spcPts val="1392"/>
        </a:spcBef>
        <a:buFont typeface="Arial" panose="020B0604020202020204" pitchFamily="34" charset="0"/>
        <a:buChar char="•"/>
        <a:defRPr sz="5010" kern="1200">
          <a:solidFill>
            <a:schemeClr val="tx1"/>
          </a:solidFill>
          <a:latin typeface="+mn-lt"/>
          <a:ea typeface="+mn-ea"/>
          <a:cs typeface="+mn-cs"/>
        </a:defRPr>
      </a:lvl6pPr>
      <a:lvl7pPr marL="8272005" indent="-636308" algn="l" defTabSz="2545232" rtl="0" eaLnBrk="1" latinLnBrk="0" hangingPunct="1">
        <a:lnSpc>
          <a:spcPct val="90000"/>
        </a:lnSpc>
        <a:spcBef>
          <a:spcPts val="1392"/>
        </a:spcBef>
        <a:buFont typeface="Arial" panose="020B0604020202020204" pitchFamily="34" charset="0"/>
        <a:buChar char="•"/>
        <a:defRPr sz="5010" kern="1200">
          <a:solidFill>
            <a:schemeClr val="tx1"/>
          </a:solidFill>
          <a:latin typeface="+mn-lt"/>
          <a:ea typeface="+mn-ea"/>
          <a:cs typeface="+mn-cs"/>
        </a:defRPr>
      </a:lvl7pPr>
      <a:lvl8pPr marL="9544622" indent="-636308" algn="l" defTabSz="2545232" rtl="0" eaLnBrk="1" latinLnBrk="0" hangingPunct="1">
        <a:lnSpc>
          <a:spcPct val="90000"/>
        </a:lnSpc>
        <a:spcBef>
          <a:spcPts val="1392"/>
        </a:spcBef>
        <a:buFont typeface="Arial" panose="020B0604020202020204" pitchFamily="34" charset="0"/>
        <a:buChar char="•"/>
        <a:defRPr sz="5010" kern="1200">
          <a:solidFill>
            <a:schemeClr val="tx1"/>
          </a:solidFill>
          <a:latin typeface="+mn-lt"/>
          <a:ea typeface="+mn-ea"/>
          <a:cs typeface="+mn-cs"/>
        </a:defRPr>
      </a:lvl8pPr>
      <a:lvl9pPr marL="10817238" indent="-636308" algn="l" defTabSz="2545232" rtl="0" eaLnBrk="1" latinLnBrk="0" hangingPunct="1">
        <a:lnSpc>
          <a:spcPct val="90000"/>
        </a:lnSpc>
        <a:spcBef>
          <a:spcPts val="1392"/>
        </a:spcBef>
        <a:buFont typeface="Arial" panose="020B0604020202020204" pitchFamily="34" charset="0"/>
        <a:buChar char="•"/>
        <a:defRPr sz="50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45232" rtl="0" eaLnBrk="1" latinLnBrk="0" hangingPunct="1">
        <a:defRPr sz="5010" kern="1200">
          <a:solidFill>
            <a:schemeClr val="tx1"/>
          </a:solidFill>
          <a:latin typeface="+mn-lt"/>
          <a:ea typeface="+mn-ea"/>
          <a:cs typeface="+mn-cs"/>
        </a:defRPr>
      </a:lvl1pPr>
      <a:lvl2pPr marL="1272616" algn="l" defTabSz="2545232" rtl="0" eaLnBrk="1" latinLnBrk="0" hangingPunct="1">
        <a:defRPr sz="5010" kern="1200">
          <a:solidFill>
            <a:schemeClr val="tx1"/>
          </a:solidFill>
          <a:latin typeface="+mn-lt"/>
          <a:ea typeface="+mn-ea"/>
          <a:cs typeface="+mn-cs"/>
        </a:defRPr>
      </a:lvl2pPr>
      <a:lvl3pPr marL="2545232" algn="l" defTabSz="2545232" rtl="0" eaLnBrk="1" latinLnBrk="0" hangingPunct="1">
        <a:defRPr sz="5010" kern="1200">
          <a:solidFill>
            <a:schemeClr val="tx1"/>
          </a:solidFill>
          <a:latin typeface="+mn-lt"/>
          <a:ea typeface="+mn-ea"/>
          <a:cs typeface="+mn-cs"/>
        </a:defRPr>
      </a:lvl3pPr>
      <a:lvl4pPr marL="3817849" algn="l" defTabSz="2545232" rtl="0" eaLnBrk="1" latinLnBrk="0" hangingPunct="1">
        <a:defRPr sz="5010" kern="1200">
          <a:solidFill>
            <a:schemeClr val="tx1"/>
          </a:solidFill>
          <a:latin typeface="+mn-lt"/>
          <a:ea typeface="+mn-ea"/>
          <a:cs typeface="+mn-cs"/>
        </a:defRPr>
      </a:lvl4pPr>
      <a:lvl5pPr marL="5090465" algn="l" defTabSz="2545232" rtl="0" eaLnBrk="1" latinLnBrk="0" hangingPunct="1">
        <a:defRPr sz="5010" kern="1200">
          <a:solidFill>
            <a:schemeClr val="tx1"/>
          </a:solidFill>
          <a:latin typeface="+mn-lt"/>
          <a:ea typeface="+mn-ea"/>
          <a:cs typeface="+mn-cs"/>
        </a:defRPr>
      </a:lvl5pPr>
      <a:lvl6pPr marL="6363081" algn="l" defTabSz="2545232" rtl="0" eaLnBrk="1" latinLnBrk="0" hangingPunct="1">
        <a:defRPr sz="5010" kern="1200">
          <a:solidFill>
            <a:schemeClr val="tx1"/>
          </a:solidFill>
          <a:latin typeface="+mn-lt"/>
          <a:ea typeface="+mn-ea"/>
          <a:cs typeface="+mn-cs"/>
        </a:defRPr>
      </a:lvl6pPr>
      <a:lvl7pPr marL="7635697" algn="l" defTabSz="2545232" rtl="0" eaLnBrk="1" latinLnBrk="0" hangingPunct="1">
        <a:defRPr sz="5010" kern="1200">
          <a:solidFill>
            <a:schemeClr val="tx1"/>
          </a:solidFill>
          <a:latin typeface="+mn-lt"/>
          <a:ea typeface="+mn-ea"/>
          <a:cs typeface="+mn-cs"/>
        </a:defRPr>
      </a:lvl7pPr>
      <a:lvl8pPr marL="8908313" algn="l" defTabSz="2545232" rtl="0" eaLnBrk="1" latinLnBrk="0" hangingPunct="1">
        <a:defRPr sz="5010" kern="1200">
          <a:solidFill>
            <a:schemeClr val="tx1"/>
          </a:solidFill>
          <a:latin typeface="+mn-lt"/>
          <a:ea typeface="+mn-ea"/>
          <a:cs typeface="+mn-cs"/>
        </a:defRPr>
      </a:lvl8pPr>
      <a:lvl9pPr marL="10180930" algn="l" defTabSz="2545232" rtl="0" eaLnBrk="1" latinLnBrk="0" hangingPunct="1">
        <a:defRPr sz="50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diagramData" Target="../diagrams/data1.xml"/><Relationship Id="rId26" Type="http://schemas.openxmlformats.org/officeDocument/2006/relationships/diagramColors" Target="../diagrams/colors2.xml"/><Relationship Id="rId3" Type="http://schemas.openxmlformats.org/officeDocument/2006/relationships/image" Target="../media/image2.svg"/><Relationship Id="rId21" Type="http://schemas.openxmlformats.org/officeDocument/2006/relationships/diagramColors" Target="../diagrams/colors1.xml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5.svg"/><Relationship Id="rId25" Type="http://schemas.openxmlformats.org/officeDocument/2006/relationships/diagramQuickStyle" Target="../diagrams/quickStyle2.xml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diagramQuickStyle" Target="../diagrams/quickStyl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diagramLayout" Target="../diagrams/layout2.xml"/><Relationship Id="rId5" Type="http://schemas.openxmlformats.org/officeDocument/2006/relationships/image" Target="../media/image4.svg"/><Relationship Id="rId15" Type="http://schemas.openxmlformats.org/officeDocument/2006/relationships/chart" Target="../charts/chart1.xml"/><Relationship Id="rId23" Type="http://schemas.openxmlformats.org/officeDocument/2006/relationships/diagramData" Target="../diagrams/data2.xml"/><Relationship Id="rId10" Type="http://schemas.openxmlformats.org/officeDocument/2006/relationships/image" Target="../media/image9.svg"/><Relationship Id="rId19" Type="http://schemas.openxmlformats.org/officeDocument/2006/relationships/diagramLayout" Target="../diagrams/layout1.xml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microsoft.com/office/2007/relationships/diagramDrawing" Target="../diagrams/drawing1.xml"/><Relationship Id="rId27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ytuł">
            <a:extLst>
              <a:ext uri="{FF2B5EF4-FFF2-40B4-BE49-F238E27FC236}">
                <a16:creationId xmlns:a16="http://schemas.microsoft.com/office/drawing/2014/main" id="{7BC63BC8-1ACD-8898-323A-FE90E15C4AEF}"/>
              </a:ext>
            </a:extLst>
          </p:cNvPr>
          <p:cNvSpPr txBox="1"/>
          <p:nvPr/>
        </p:nvSpPr>
        <p:spPr>
          <a:xfrm>
            <a:off x="1954648" y="5928970"/>
            <a:ext cx="1729069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Tytuł </a:t>
            </a:r>
            <a:r>
              <a:rPr lang="pl-PL" sz="9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Lorem</a:t>
            </a:r>
            <a:r>
              <a:rPr lang="pl-PL" sz="9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9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ipsum</a:t>
            </a:r>
            <a:r>
              <a:rPr lang="pl-PL" sz="9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90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doloro</a:t>
            </a:r>
            <a:r>
              <a:rPr lang="pl-PL" sz="9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pl-PL" sz="9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imie i nazwisko">
            <a:extLst>
              <a:ext uri="{FF2B5EF4-FFF2-40B4-BE49-F238E27FC236}">
                <a16:creationId xmlns:a16="http://schemas.microsoft.com/office/drawing/2014/main" id="{A0E12563-C0E9-7277-B117-0D9E097A21FD}"/>
              </a:ext>
            </a:extLst>
          </p:cNvPr>
          <p:cNvSpPr txBox="1"/>
          <p:nvPr/>
        </p:nvSpPr>
        <p:spPr>
          <a:xfrm>
            <a:off x="3982028" y="4688131"/>
            <a:ext cx="1277874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66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Imię Nazwisko </a:t>
            </a:r>
            <a:endParaRPr lang="pl-PL" sz="6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190CD5C6-2890-1876-BBA5-EF1E7C52D766}"/>
              </a:ext>
            </a:extLst>
          </p:cNvPr>
          <p:cNvSpPr txBox="1"/>
          <p:nvPr/>
        </p:nvSpPr>
        <p:spPr>
          <a:xfrm>
            <a:off x="1032581" y="9327722"/>
            <a:ext cx="1028075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Nagłówek </a:t>
            </a:r>
            <a:r>
              <a:rPr lang="pl-PL" sz="4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Lorem</a:t>
            </a:r>
            <a:r>
              <a:rPr lang="pl-PL" sz="4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4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ipsum</a:t>
            </a:r>
            <a:endParaRPr lang="pl-PL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49D6D154-6A4B-06D1-1585-C1FD8726D9BF}"/>
              </a:ext>
            </a:extLst>
          </p:cNvPr>
          <p:cNvSpPr txBox="1"/>
          <p:nvPr/>
        </p:nvSpPr>
        <p:spPr>
          <a:xfrm>
            <a:off x="1032581" y="10415778"/>
            <a:ext cx="11520000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Lorem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ipsum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sit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amet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consectetuer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adipiscing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elit,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nonummy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nibh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euismod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tincidunt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laoreet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magna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aliquam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volutpat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wisi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enim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ad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minim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veniam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nostrud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exerci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tation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ullamcorper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suscipit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lobortis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nisl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aliquip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ex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commodo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consequat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autem vel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eum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iriure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hendrerit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vulputate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velit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esse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molestie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consequat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vel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illum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eu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feugiat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nulla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facilisis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vero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eros et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accumsan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et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iusto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odio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dignissim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qui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blandit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praesent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luptatum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zzril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delenit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augue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te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feugait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nulla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facilisi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7" name="Grafika 26">
            <a:extLst>
              <a:ext uri="{FF2B5EF4-FFF2-40B4-BE49-F238E27FC236}">
                <a16:creationId xmlns:a16="http://schemas.microsoft.com/office/drawing/2014/main" id="{DA1C3A16-4B0F-B374-D206-4C3161A82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65343" y="32835277"/>
            <a:ext cx="14651995" cy="396000"/>
          </a:xfrm>
          <a:prstGeom prst="rect">
            <a:avLst/>
          </a:prstGeom>
        </p:spPr>
      </p:pic>
      <p:sp>
        <p:nvSpPr>
          <p:cNvPr id="31" name="TextBox 24">
            <a:extLst>
              <a:ext uri="{FF2B5EF4-FFF2-40B4-BE49-F238E27FC236}">
                <a16:creationId xmlns:a16="http://schemas.microsoft.com/office/drawing/2014/main" id="{51D00E8C-2073-5F8A-9111-1577358803EB}"/>
              </a:ext>
            </a:extLst>
          </p:cNvPr>
          <p:cNvSpPr txBox="1"/>
          <p:nvPr/>
        </p:nvSpPr>
        <p:spPr>
          <a:xfrm>
            <a:off x="906019" y="33231277"/>
            <a:ext cx="3311433" cy="549484"/>
          </a:xfrm>
          <a:prstGeom prst="rect">
            <a:avLst/>
          </a:prstGeom>
          <a:noFill/>
        </p:spPr>
        <p:txBody>
          <a:bodyPr wrap="none" lIns="86970" tIns="43485" rIns="86970" bIns="43485" rtlCol="0">
            <a:spAutoFit/>
          </a:bodyPr>
          <a:lstStyle/>
          <a:p>
            <a:r>
              <a:rPr lang="pl-PL" sz="3000" cap="all" spc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Kontakt</a:t>
            </a:r>
            <a:endParaRPr lang="en-US" sz="3000" cap="all" spc="1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24">
            <a:extLst>
              <a:ext uri="{FF2B5EF4-FFF2-40B4-BE49-F238E27FC236}">
                <a16:creationId xmlns:a16="http://schemas.microsoft.com/office/drawing/2014/main" id="{6149D30A-DC62-F969-11CD-A6ED778DBEF7}"/>
              </a:ext>
            </a:extLst>
          </p:cNvPr>
          <p:cNvSpPr txBox="1"/>
          <p:nvPr/>
        </p:nvSpPr>
        <p:spPr>
          <a:xfrm>
            <a:off x="10826533" y="33231277"/>
            <a:ext cx="5157772" cy="549484"/>
          </a:xfrm>
          <a:prstGeom prst="rect">
            <a:avLst/>
          </a:prstGeom>
          <a:noFill/>
        </p:spPr>
        <p:txBody>
          <a:bodyPr wrap="none" lIns="86970" tIns="43485" rIns="86970" bIns="43485" rtlCol="0">
            <a:spAutoFit/>
          </a:bodyPr>
          <a:lstStyle/>
          <a:p>
            <a:r>
              <a:rPr lang="pl-PL" sz="3000" cap="all" spc="15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Bibliografia</a:t>
            </a:r>
            <a:endParaRPr lang="en-US" sz="3000" cap="all" spc="15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E8A35A5E-31DD-B1D0-22E6-1DA1361D0D9E}"/>
              </a:ext>
            </a:extLst>
          </p:cNvPr>
          <p:cNvSpPr txBox="1"/>
          <p:nvPr/>
        </p:nvSpPr>
        <p:spPr>
          <a:xfrm>
            <a:off x="10981749" y="33835154"/>
            <a:ext cx="12839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psum</a:t>
            </a: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doloro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827F39D2-3C59-3800-1DEA-658E92FBFB92}"/>
              </a:ext>
            </a:extLst>
          </p:cNvPr>
          <p:cNvSpPr txBox="1"/>
          <p:nvPr/>
        </p:nvSpPr>
        <p:spPr>
          <a:xfrm>
            <a:off x="840804" y="33835154"/>
            <a:ext cx="87984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psum</a:t>
            </a: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doloro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Grafika 42">
            <a:extLst>
              <a:ext uri="{FF2B5EF4-FFF2-40B4-BE49-F238E27FC236}">
                <a16:creationId xmlns:a16="http://schemas.microsoft.com/office/drawing/2014/main" id="{69EE4B6C-7429-4197-FEFB-D2C7E564BC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-1708004" y="5875919"/>
            <a:ext cx="12765741" cy="3166897"/>
          </a:xfrm>
          <a:prstGeom prst="rect">
            <a:avLst/>
          </a:prstGeom>
        </p:spPr>
      </p:pic>
      <p:sp>
        <p:nvSpPr>
          <p:cNvPr id="44" name="pole tekstowe 43">
            <a:extLst>
              <a:ext uri="{FF2B5EF4-FFF2-40B4-BE49-F238E27FC236}">
                <a16:creationId xmlns:a16="http://schemas.microsoft.com/office/drawing/2014/main" id="{2E5CC596-FC3E-9091-7367-C236C73325F8}"/>
              </a:ext>
            </a:extLst>
          </p:cNvPr>
          <p:cNvSpPr txBox="1"/>
          <p:nvPr/>
        </p:nvSpPr>
        <p:spPr>
          <a:xfrm>
            <a:off x="13232201" y="9327722"/>
            <a:ext cx="1028075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Nagłówek </a:t>
            </a:r>
            <a:r>
              <a:rPr lang="pl-PL" sz="4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Lorem</a:t>
            </a:r>
            <a:r>
              <a:rPr lang="pl-PL" sz="4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4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ipsum</a:t>
            </a:r>
            <a:endParaRPr lang="pl-PL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254A891B-37C9-5FFE-C0E0-E92EC75159F4}"/>
              </a:ext>
            </a:extLst>
          </p:cNvPr>
          <p:cNvSpPr txBox="1"/>
          <p:nvPr/>
        </p:nvSpPr>
        <p:spPr>
          <a:xfrm>
            <a:off x="13232201" y="10415778"/>
            <a:ext cx="115200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Tekst główny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Lorem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ipsum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sit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amet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consectetuer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adipiscing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elit,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nonummy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nibh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euismod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tincidunt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laoreet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magna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aliquam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volutpat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wisi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enim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ad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minim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veniam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nostrud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exerci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tation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ullamcorper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suscipit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lobortis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nisl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aliquip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ex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commodo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consequat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autem vel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eum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iriure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hendrerit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vulputate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velit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esse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molestie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consequat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vel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illum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eu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feugiat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nulla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facilisis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vero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eros et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accumsan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et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iusto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odio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dignissim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qui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blandit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praesent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luptatum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zzril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delenit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augue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te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feugait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nulla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facilisi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Lorem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ipsum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sit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amet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ectetuer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adipiscing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elit,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nonummy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nibh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euismod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tincidunt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laoreet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magna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aliquam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volutpat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wisi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enim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ad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minim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veniam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nostrud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exerci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tation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ullamcorper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suscipit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lobortis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nisl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aliquip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ex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commodo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consequat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55" name="Grupa 54">
            <a:extLst>
              <a:ext uri="{FF2B5EF4-FFF2-40B4-BE49-F238E27FC236}">
                <a16:creationId xmlns:a16="http://schemas.microsoft.com/office/drawing/2014/main" id="{521483D4-E86A-6B82-4A6A-4170CBCEEF8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484131" y="-38230"/>
            <a:ext cx="28849827" cy="33471040"/>
            <a:chOff x="-484131" y="-38230"/>
            <a:chExt cx="28849827" cy="33471040"/>
          </a:xfrm>
        </p:grpSpPr>
        <p:pic>
          <p:nvPicPr>
            <p:cNvPr id="54" name="Grafika 53">
              <a:extLst>
                <a:ext uri="{FF2B5EF4-FFF2-40B4-BE49-F238E27FC236}">
                  <a16:creationId xmlns:a16="http://schemas.microsoft.com/office/drawing/2014/main" id="{6BA05E56-B9D5-00FB-2620-82B25096B15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9640208" y="6570764"/>
              <a:ext cx="8725488" cy="2098535"/>
            </a:xfrm>
            <a:prstGeom prst="rect">
              <a:avLst/>
            </a:prstGeom>
          </p:spPr>
        </p:pic>
        <p:grpSp>
          <p:nvGrpSpPr>
            <p:cNvPr id="50" name="motyw">
              <a:extLst>
                <a:ext uri="{FF2B5EF4-FFF2-40B4-BE49-F238E27FC236}">
                  <a16:creationId xmlns:a16="http://schemas.microsoft.com/office/drawing/2014/main" id="{86757F46-E541-3F0B-7387-D3C2319AFFC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484131" y="-38230"/>
              <a:ext cx="26009062" cy="33471040"/>
              <a:chOff x="-484131" y="-38230"/>
              <a:chExt cx="26009062" cy="33471040"/>
            </a:xfrm>
          </p:grpSpPr>
          <p:sp>
            <p:nvSpPr>
              <p:cNvPr id="6" name="Prostokąt 5">
                <a:extLst>
                  <a:ext uri="{FF2B5EF4-FFF2-40B4-BE49-F238E27FC236}">
                    <a16:creationId xmlns:a16="http://schemas.microsoft.com/office/drawing/2014/main" id="{1E734049-078D-CBB7-F18F-C4C011E4CF1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25452388" cy="4069080"/>
              </a:xfrm>
              <a:prstGeom prst="rect">
                <a:avLst/>
              </a:prstGeom>
              <a:solidFill>
                <a:srgbClr val="C00D0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0" name="Obraz 9" descr="Obraz zawierający tekst, Czcionka, Grafika, logo&#10;&#10;Opis wygenerowany automatycznie">
                <a:extLst>
                  <a:ext uri="{FF2B5EF4-FFF2-40B4-BE49-F238E27FC236}">
                    <a16:creationId xmlns:a16="http://schemas.microsoft.com/office/drawing/2014/main" id="{7468A854-BD4B-000A-ADB0-17CE01F3F7D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016747" y="-38230"/>
                <a:ext cx="6508184" cy="5897473"/>
              </a:xfrm>
              <a:prstGeom prst="rect">
                <a:avLst/>
              </a:prstGeom>
            </p:spPr>
          </p:pic>
          <p:sp>
            <p:nvSpPr>
              <p:cNvPr id="12" name="pole tekstowe 11">
                <a:extLst>
                  <a:ext uri="{FF2B5EF4-FFF2-40B4-BE49-F238E27FC236}">
                    <a16:creationId xmlns:a16="http://schemas.microsoft.com/office/drawing/2014/main" id="{86186F81-F2D6-BA30-15A0-E02C6B05342D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726049" y="1233953"/>
                <a:ext cx="18511401" cy="2197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pl-PL" sz="8600" b="1" i="0" u="none" strike="noStrike" baseline="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Rachunkowość w zarządzaniu </a:t>
                </a:r>
                <a:r>
                  <a:rPr lang="pl-PL" sz="6600" i="0" u="none" strike="noStrike" baseline="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jednostkami gospodarczymi</a:t>
                </a:r>
                <a:endParaRPr lang="pl-PL" sz="8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pole tekstowe 13">
                <a:extLst>
                  <a:ext uri="{FF2B5EF4-FFF2-40B4-BE49-F238E27FC236}">
                    <a16:creationId xmlns:a16="http://schemas.microsoft.com/office/drawing/2014/main" id="{9C991CC4-BDE2-1CD2-78CB-0EE74D0630CA}"/>
                  </a:ext>
                </a:extLst>
              </p:cNvPr>
              <p:cNvSpPr txBox="1"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726049" y="405716"/>
                <a:ext cx="19135560" cy="5539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pt-BR" sz="3000" b="0" i="0" u="none" strike="noStrike" cap="all" spc="15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XXXII OGÓLNOPOLSKA KONFERENCJA NAUKOWA</a:t>
                </a:r>
              </a:p>
            </p:txBody>
          </p:sp>
          <p:pic>
            <p:nvPicPr>
              <p:cNvPr id="23" name="Grafika 22">
                <a:extLst>
                  <a:ext uri="{FF2B5EF4-FFF2-40B4-BE49-F238E27FC236}">
                    <a16:creationId xmlns:a16="http://schemas.microsoft.com/office/drawing/2014/main" id="{74914FBE-2859-FB9F-ED45-C76D156BB8E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-128267" y="4182727"/>
                <a:ext cx="4165831" cy="2153126"/>
              </a:xfrm>
              <a:prstGeom prst="rect">
                <a:avLst/>
              </a:prstGeom>
            </p:spPr>
          </p:pic>
          <p:pic>
            <p:nvPicPr>
              <p:cNvPr id="25" name="Grafika 24">
                <a:extLst>
                  <a:ext uri="{FF2B5EF4-FFF2-40B4-BE49-F238E27FC236}">
                    <a16:creationId xmlns:a16="http://schemas.microsoft.com/office/drawing/2014/main" id="{D5F8F1A8-DEFE-ED37-3DD1-6CA92BAF92F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-160234" y="5571643"/>
                <a:ext cx="2385631" cy="2194781"/>
              </a:xfrm>
              <a:prstGeom prst="rect">
                <a:avLst/>
              </a:prstGeom>
            </p:spPr>
          </p:pic>
          <p:pic>
            <p:nvPicPr>
              <p:cNvPr id="49" name="Grafika 48">
                <a:extLst>
                  <a:ext uri="{FF2B5EF4-FFF2-40B4-BE49-F238E27FC236}">
                    <a16:creationId xmlns:a16="http://schemas.microsoft.com/office/drawing/2014/main" id="{EAE8DFA8-8CD8-301A-FE5A-59E63B853F1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-484131" y="30994669"/>
                <a:ext cx="7848810" cy="2438141"/>
              </a:xfrm>
              <a:prstGeom prst="rect">
                <a:avLst/>
              </a:prstGeom>
            </p:spPr>
          </p:pic>
        </p:grpSp>
      </p:grp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1D333B50-327F-58E2-CEB1-364217CFE279}"/>
              </a:ext>
            </a:extLst>
          </p:cNvPr>
          <p:cNvSpPr txBox="1"/>
          <p:nvPr/>
        </p:nvSpPr>
        <p:spPr>
          <a:xfrm>
            <a:off x="13232201" y="21429727"/>
            <a:ext cx="1028075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Nagłówek </a:t>
            </a:r>
            <a:r>
              <a:rPr lang="pl-PL" sz="4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Lorem</a:t>
            </a:r>
            <a:r>
              <a:rPr lang="pl-PL" sz="4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4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ipsum</a:t>
            </a:r>
            <a:endParaRPr lang="pl-PL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pole tekstowe 57">
            <a:extLst>
              <a:ext uri="{FF2B5EF4-FFF2-40B4-BE49-F238E27FC236}">
                <a16:creationId xmlns:a16="http://schemas.microsoft.com/office/drawing/2014/main" id="{90B64D79-6E32-DA3F-0E9D-22E9F89839BB}"/>
              </a:ext>
            </a:extLst>
          </p:cNvPr>
          <p:cNvSpPr txBox="1"/>
          <p:nvPr/>
        </p:nvSpPr>
        <p:spPr>
          <a:xfrm>
            <a:off x="13187928" y="22515618"/>
            <a:ext cx="11520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autem vel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eum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iriure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hendrerit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vulputate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velit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esse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molestie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consequat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vel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illum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eu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feugiat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61" name="Tabela 60">
            <a:extLst>
              <a:ext uri="{FF2B5EF4-FFF2-40B4-BE49-F238E27FC236}">
                <a16:creationId xmlns:a16="http://schemas.microsoft.com/office/drawing/2014/main" id="{C0F15DF2-E21C-63AF-11F1-AA335CF731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5552214"/>
              </p:ext>
            </p:extLst>
          </p:nvPr>
        </p:nvGraphicFramePr>
        <p:xfrm>
          <a:off x="13167001" y="24268734"/>
          <a:ext cx="10376940" cy="2160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5388">
                  <a:extLst>
                    <a:ext uri="{9D8B030D-6E8A-4147-A177-3AD203B41FA5}">
                      <a16:colId xmlns:a16="http://schemas.microsoft.com/office/drawing/2014/main" val="3653920000"/>
                    </a:ext>
                  </a:extLst>
                </a:gridCol>
                <a:gridCol w="2075388">
                  <a:extLst>
                    <a:ext uri="{9D8B030D-6E8A-4147-A177-3AD203B41FA5}">
                      <a16:colId xmlns:a16="http://schemas.microsoft.com/office/drawing/2014/main" val="3919330070"/>
                    </a:ext>
                  </a:extLst>
                </a:gridCol>
                <a:gridCol w="2075388">
                  <a:extLst>
                    <a:ext uri="{9D8B030D-6E8A-4147-A177-3AD203B41FA5}">
                      <a16:colId xmlns:a16="http://schemas.microsoft.com/office/drawing/2014/main" val="2615662684"/>
                    </a:ext>
                  </a:extLst>
                </a:gridCol>
                <a:gridCol w="2075388">
                  <a:extLst>
                    <a:ext uri="{9D8B030D-6E8A-4147-A177-3AD203B41FA5}">
                      <a16:colId xmlns:a16="http://schemas.microsoft.com/office/drawing/2014/main" val="1115924739"/>
                    </a:ext>
                  </a:extLst>
                </a:gridCol>
                <a:gridCol w="2075388">
                  <a:extLst>
                    <a:ext uri="{9D8B030D-6E8A-4147-A177-3AD203B41FA5}">
                      <a16:colId xmlns:a16="http://schemas.microsoft.com/office/drawing/2014/main" val="223391706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pl-PL" sz="1600" b="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Lorem</a:t>
                      </a:r>
                      <a:r>
                        <a:rPr lang="pl-PL" sz="16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1600" b="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ipsum</a:t>
                      </a:r>
                      <a:endParaRPr lang="pl-PL" sz="16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9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ipsum</a:t>
                      </a:r>
                      <a:endParaRPr lang="pl-PL" sz="16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9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ipsum</a:t>
                      </a:r>
                      <a:endParaRPr lang="pl-PL" sz="16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9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ipsum</a:t>
                      </a:r>
                      <a:endParaRPr lang="pl-PL" sz="16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9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0" dirty="0" err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ipsum</a:t>
                      </a:r>
                      <a:endParaRPr lang="pl-PL" sz="16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9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02133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5 241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30142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5 241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5 264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09703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265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5 241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320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97749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15 241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5 241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254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542</a:t>
                      </a:r>
                    </a:p>
                  </a:txBody>
                  <a:tcPr marL="45720" marR="45720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535463"/>
                  </a:ext>
                </a:extLst>
              </a:tr>
            </a:tbl>
          </a:graphicData>
        </a:graphic>
      </p:graphicFrame>
      <p:graphicFrame>
        <p:nvGraphicFramePr>
          <p:cNvPr id="65" name="Wykres 64">
            <a:extLst>
              <a:ext uri="{FF2B5EF4-FFF2-40B4-BE49-F238E27FC236}">
                <a16:creationId xmlns:a16="http://schemas.microsoft.com/office/drawing/2014/main" id="{702CF8EC-60C3-3A08-C76F-84E986D3F5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0048718"/>
              </p:ext>
            </p:extLst>
          </p:nvPr>
        </p:nvGraphicFramePr>
        <p:xfrm>
          <a:off x="1032580" y="13982459"/>
          <a:ext cx="10376943" cy="4273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66" name="pole tekstowe 65">
            <a:extLst>
              <a:ext uri="{FF2B5EF4-FFF2-40B4-BE49-F238E27FC236}">
                <a16:creationId xmlns:a16="http://schemas.microsoft.com/office/drawing/2014/main" id="{F99023C1-ADE1-F363-E22F-21A65C1BAD1D}"/>
              </a:ext>
            </a:extLst>
          </p:cNvPr>
          <p:cNvSpPr txBox="1"/>
          <p:nvPr/>
        </p:nvSpPr>
        <p:spPr>
          <a:xfrm>
            <a:off x="1206194" y="18492665"/>
            <a:ext cx="1152000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Lorem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ipsum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sit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amet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consectetuer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adipiscing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elit,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nonummy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nibh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euismod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tincidunt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laoreet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magna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aliquam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volutpat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wisi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enim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ad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minim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veniam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nostrud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exerci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tation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ullamcorper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suscipit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lobortis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nisl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aliquip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ex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commodo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consequat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autem </a:t>
            </a:r>
          </a:p>
        </p:txBody>
      </p:sp>
      <p:sp>
        <p:nvSpPr>
          <p:cNvPr id="67" name="pole tekstowe 66">
            <a:extLst>
              <a:ext uri="{FF2B5EF4-FFF2-40B4-BE49-F238E27FC236}">
                <a16:creationId xmlns:a16="http://schemas.microsoft.com/office/drawing/2014/main" id="{60FA68ED-7230-1FF4-36F9-C177D3F8F4CF}"/>
              </a:ext>
            </a:extLst>
          </p:cNvPr>
          <p:cNvSpPr txBox="1"/>
          <p:nvPr/>
        </p:nvSpPr>
        <p:spPr>
          <a:xfrm>
            <a:off x="13167001" y="26771955"/>
            <a:ext cx="1028075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Nagłówek </a:t>
            </a:r>
            <a:r>
              <a:rPr lang="pl-PL" sz="4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Lorem</a:t>
            </a:r>
            <a:r>
              <a:rPr lang="pl-PL" sz="4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4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ipsum</a:t>
            </a:r>
            <a:endParaRPr lang="pl-PL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pole tekstowe 67">
            <a:extLst>
              <a:ext uri="{FF2B5EF4-FFF2-40B4-BE49-F238E27FC236}">
                <a16:creationId xmlns:a16="http://schemas.microsoft.com/office/drawing/2014/main" id="{A6452A02-FF89-B062-1C3E-57353F440A52}"/>
              </a:ext>
            </a:extLst>
          </p:cNvPr>
          <p:cNvSpPr txBox="1"/>
          <p:nvPr/>
        </p:nvSpPr>
        <p:spPr>
          <a:xfrm>
            <a:off x="13167001" y="27860011"/>
            <a:ext cx="1152000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Tekst główny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Lorem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ipsum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sit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amet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consectetuer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adipiscing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elit,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nonummy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nibh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euismod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tincidunt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laoreet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magna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aliquam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volutpat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wisi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enim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ad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minim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veniam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nostrud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exerci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tation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ullamcorper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suscipit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lobortis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nisl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aliquip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illum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eu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feugiat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nulla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facilisis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vero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eros et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accumsan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et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iusto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odio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dignissim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qui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blandit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praesent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luptatum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zzril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delenit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augue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te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feugait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nulla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facilisi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Lorem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ipsum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sit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amet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ectetuer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adipiscing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elit,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nonummy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nibh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euismod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tincidunt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laoreet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magna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aliquam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volutpat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wisi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enim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ad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minim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veniam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nostrud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exerci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tation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ullamcorper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suscipit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lobortis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nisl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aliquip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ex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commodo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consequat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9" name="pole tekstowe 68">
            <a:extLst>
              <a:ext uri="{FF2B5EF4-FFF2-40B4-BE49-F238E27FC236}">
                <a16:creationId xmlns:a16="http://schemas.microsoft.com/office/drawing/2014/main" id="{CACFD6B8-7DA3-ED2A-B6F3-E82D2EB59C5B}"/>
              </a:ext>
            </a:extLst>
          </p:cNvPr>
          <p:cNvSpPr txBox="1"/>
          <p:nvPr/>
        </p:nvSpPr>
        <p:spPr>
          <a:xfrm>
            <a:off x="1097784" y="28612604"/>
            <a:ext cx="1028075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4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Nagłówek </a:t>
            </a:r>
            <a:r>
              <a:rPr lang="pl-PL" sz="4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Lorem</a:t>
            </a:r>
            <a:r>
              <a:rPr lang="pl-PL" sz="4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44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ipsum</a:t>
            </a:r>
            <a:endParaRPr lang="pl-PL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pole tekstowe 69">
            <a:extLst>
              <a:ext uri="{FF2B5EF4-FFF2-40B4-BE49-F238E27FC236}">
                <a16:creationId xmlns:a16="http://schemas.microsoft.com/office/drawing/2014/main" id="{C91EF0C5-7A6E-9762-E0C1-F5EB9C2BB2DF}"/>
              </a:ext>
            </a:extLst>
          </p:cNvPr>
          <p:cNvSpPr txBox="1"/>
          <p:nvPr/>
        </p:nvSpPr>
        <p:spPr>
          <a:xfrm>
            <a:off x="1097784" y="29700660"/>
            <a:ext cx="11520000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Tekst główny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Lorem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ipsum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sit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amet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consectetuer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adipiscing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elit,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nonummy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nibh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euismod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tincidunt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laoreet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magna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aliquam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volutpat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wisi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enim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ad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minim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veniam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nostrud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exerci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tation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dolore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magna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aliquam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volutpat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wisi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enim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ad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minim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veniam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nostrud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exerci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tation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ullamcorper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suscipit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lobortis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nisl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aliquip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ex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ea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commodo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6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consequat</a:t>
            </a:r>
            <a:r>
              <a:rPr lang="pl-PL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2" name="Grafika 71">
            <a:extLst>
              <a:ext uri="{FF2B5EF4-FFF2-40B4-BE49-F238E27FC236}">
                <a16:creationId xmlns:a16="http://schemas.microsoft.com/office/drawing/2014/main" id="{23FEB809-8D86-B27B-4B4B-8045EF97BBD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9116042" y="31653764"/>
            <a:ext cx="6047856" cy="2438141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72ECBD7-901F-7269-3CEF-ED7FBBFCEB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9244645"/>
              </p:ext>
            </p:extLst>
          </p:nvPr>
        </p:nvGraphicFramePr>
        <p:xfrm>
          <a:off x="1206194" y="21189424"/>
          <a:ext cx="11079194" cy="6043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356406B-0EC3-2FAC-0BD6-1CE1FC03AD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0076301"/>
              </p:ext>
            </p:extLst>
          </p:nvPr>
        </p:nvGraphicFramePr>
        <p:xfrm>
          <a:off x="14130515" y="15773641"/>
          <a:ext cx="7890559" cy="5260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</p:spTree>
    <p:extLst>
      <p:ext uri="{BB962C8B-B14F-4D97-AF65-F5344CB8AC3E}">
        <p14:creationId xmlns:p14="http://schemas.microsoft.com/office/powerpoint/2010/main" val="401362784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1">
      <a:dk1>
        <a:sysClr val="windowText" lastClr="000000"/>
      </a:dk1>
      <a:lt1>
        <a:sysClr val="window" lastClr="FFFFFF"/>
      </a:lt1>
      <a:dk2>
        <a:srgbClr val="3F3F3F"/>
      </a:dk2>
      <a:lt2>
        <a:srgbClr val="E7E6E6"/>
      </a:lt2>
      <a:accent1>
        <a:srgbClr val="003964"/>
      </a:accent1>
      <a:accent2>
        <a:srgbClr val="C00D0D"/>
      </a:accent2>
      <a:accent3>
        <a:srgbClr val="A5A5A5"/>
      </a:accent3>
      <a:accent4>
        <a:srgbClr val="F9B000"/>
      </a:accent4>
      <a:accent5>
        <a:srgbClr val="D8D8D8"/>
      </a:accent5>
      <a:accent6>
        <a:srgbClr val="595959"/>
      </a:accent6>
      <a:hlink>
        <a:srgbClr val="1F3864"/>
      </a:hlink>
      <a:folHlink>
        <a:srgbClr val="C00000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82</TotalTime>
  <Words>641</Words>
  <Application>Microsoft Office PowerPoint</Application>
  <PresentationFormat>Niestandardowy</PresentationFormat>
  <Paragraphs>53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Olga Furman-Szczotkowska</dc:creator>
  <cp:lastModifiedBy>Olga Furman-Szczotkowska</cp:lastModifiedBy>
  <cp:revision>1</cp:revision>
  <dcterms:created xsi:type="dcterms:W3CDTF">2025-02-05T10:03:05Z</dcterms:created>
  <dcterms:modified xsi:type="dcterms:W3CDTF">2025-02-05T13:45:08Z</dcterms:modified>
</cp:coreProperties>
</file>